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25"/>
  </p:notesMasterIdLst>
  <p:handoutMasterIdLst>
    <p:handoutMasterId r:id="rId26"/>
  </p:handoutMasterIdLst>
  <p:sldIdLst>
    <p:sldId id="597" r:id="rId2"/>
    <p:sldId id="616" r:id="rId3"/>
    <p:sldId id="631" r:id="rId4"/>
    <p:sldId id="632" r:id="rId5"/>
    <p:sldId id="598" r:id="rId6"/>
    <p:sldId id="628" r:id="rId7"/>
    <p:sldId id="629" r:id="rId8"/>
    <p:sldId id="625" r:id="rId9"/>
    <p:sldId id="627" r:id="rId10"/>
    <p:sldId id="618" r:id="rId11"/>
    <p:sldId id="619" r:id="rId12"/>
    <p:sldId id="624" r:id="rId13"/>
    <p:sldId id="634" r:id="rId14"/>
    <p:sldId id="633" r:id="rId15"/>
    <p:sldId id="635" r:id="rId16"/>
    <p:sldId id="636" r:id="rId17"/>
    <p:sldId id="637" r:id="rId18"/>
    <p:sldId id="638" r:id="rId19"/>
    <p:sldId id="639" r:id="rId20"/>
    <p:sldId id="640" r:id="rId21"/>
    <p:sldId id="642" r:id="rId22"/>
    <p:sldId id="643" r:id="rId23"/>
    <p:sldId id="568"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A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5"/>
    <p:restoredTop sz="86376"/>
  </p:normalViewPr>
  <p:slideViewPr>
    <p:cSldViewPr snapToGrid="0" snapToObjects="1">
      <p:cViewPr varScale="1">
        <p:scale>
          <a:sx n="82" d="100"/>
          <a:sy n="82" d="100"/>
        </p:scale>
        <p:origin x="108" y="3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2" d="100"/>
          <a:sy n="152" d="100"/>
        </p:scale>
        <p:origin x="554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3F1487DA-2C96-4DF0-B7F7-6CB64541B153}" type="datetimeFigureOut">
              <a:rPr lang="en-US"/>
              <a:pPr>
                <a:defRPr/>
              </a:pPr>
              <a:t>3/13/2023</a:t>
            </a:fld>
            <a:endParaRPr lang="en-US" dirty="0"/>
          </a:p>
        </p:txBody>
      </p:sp>
      <p:sp>
        <p:nvSpPr>
          <p:cNvPr id="6" name="Marcador de número de diapositiva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BAC776C-63AE-4086-96A7-170879E604E5}" type="slidenum">
              <a:rPr lang="es-ES_tradnl"/>
              <a:pPr>
                <a:defRPr/>
              </a:pPr>
              <a:t>‹Nº›</a:t>
            </a:fld>
            <a:endParaRPr lang="es-ES_tradnl"/>
          </a:p>
        </p:txBody>
      </p:sp>
      <p:sp>
        <p:nvSpPr>
          <p:cNvPr id="8" name="Marcador de pie de página 7"/>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ctr" eaLnBrk="1" fontAlgn="auto" hangingPunct="1">
              <a:spcBef>
                <a:spcPts val="0"/>
              </a:spcBef>
              <a:spcAft>
                <a:spcPts val="0"/>
              </a:spcAft>
              <a:defRPr sz="1000">
                <a:latin typeface="arial" charset="0"/>
              </a:defRPr>
            </a:lvl1pPr>
          </a:lstStyle>
          <a:p>
            <a:pPr>
              <a:defRPr/>
            </a:pPr>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charset="0"/>
              </a:defRPr>
            </a:lvl1pPr>
          </a:lstStyle>
          <a:p>
            <a:pPr>
              <a:defRPr/>
            </a:pPr>
            <a:fld id="{D05F3B7B-7C4C-45B9-9653-FD7DBB529EEF}" type="datetimeFigureOut">
              <a:rPr lang="en-US"/>
              <a:pPr>
                <a:defRPr/>
              </a:pPr>
              <a:t>3/13/2023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Arial" charset="0"/>
              </a:defRPr>
            </a:lvl1pPr>
          </a:lstStyle>
          <a:p>
            <a:pPr>
              <a:defRPr/>
            </a:pPr>
            <a:fld id="{97927C12-F8C1-45AD-BD80-01C61903CE3D}" type="slidenum">
              <a:rPr lang="en-US"/>
              <a:pPr>
                <a:defRPr/>
              </a:pPr>
              <a:t>‹Nº›</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ES" smtClean="0">
              <a:latin typeface="Arial" panose="020B0604020202020204" pitchFamily="34" charset="0"/>
            </a:endParaRPr>
          </a:p>
        </p:txBody>
      </p:sp>
      <p:sp>
        <p:nvSpPr>
          <p:cNvPr id="112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644643D-AC6C-480B-9AF4-26B1EF2647EA}" type="slidenum">
              <a:rPr lang="en-US" altLang="es-ES" smtClean="0"/>
              <a:pPr fontAlgn="base">
                <a:spcBef>
                  <a:spcPct val="0"/>
                </a:spcBef>
                <a:spcAft>
                  <a:spcPct val="0"/>
                </a:spcAft>
              </a:pPr>
              <a:t>1</a:t>
            </a:fld>
            <a:endParaRPr lang="en-US" alt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0413F23-BC46-462B-9034-1E6EDB2D2552}" type="slidenum">
              <a:rPr lang="en-US" altLang="es-ES" smtClean="0"/>
              <a:pPr fontAlgn="base">
                <a:spcBef>
                  <a:spcPct val="0"/>
                </a:spcBef>
                <a:spcAft>
                  <a:spcPct val="0"/>
                </a:spcAft>
              </a:pPr>
              <a:t>11</a:t>
            </a:fld>
            <a:endParaRPr lang="en-US" alt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327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EBB9DB6-A0CE-4FFD-9B99-D407CD4BD827}" type="slidenum">
              <a:rPr lang="en-US" altLang="es-ES" smtClean="0"/>
              <a:pPr fontAlgn="base">
                <a:spcBef>
                  <a:spcPct val="0"/>
                </a:spcBef>
                <a:spcAft>
                  <a:spcPct val="0"/>
                </a:spcAft>
              </a:pPr>
              <a:t>12</a:t>
            </a:fld>
            <a:endParaRPr lang="en-US" alt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348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D3C4A9A-5784-49FC-9A35-581952F2F4B1}" type="slidenum">
              <a:rPr lang="en-US" altLang="es-ES" smtClean="0"/>
              <a:pPr fontAlgn="base">
                <a:spcBef>
                  <a:spcPct val="0"/>
                </a:spcBef>
                <a:spcAft>
                  <a:spcPct val="0"/>
                </a:spcAft>
              </a:pPr>
              <a:t>13</a:t>
            </a:fld>
            <a:endParaRPr lang="en-US" alt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3789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3A14ADC-E83A-4116-820A-EA82CA744638}" type="slidenum">
              <a:rPr lang="en-US" altLang="es-ES" smtClean="0"/>
              <a:pPr fontAlgn="base">
                <a:spcBef>
                  <a:spcPct val="0"/>
                </a:spcBef>
                <a:spcAft>
                  <a:spcPct val="0"/>
                </a:spcAft>
              </a:pPr>
              <a:t>15</a:t>
            </a:fld>
            <a:endParaRPr lang="en-US" alt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399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943DB3-999F-4C7C-B219-1A9CA87BE032}" type="slidenum">
              <a:rPr lang="en-US" altLang="es-ES" smtClean="0"/>
              <a:pPr fontAlgn="base">
                <a:spcBef>
                  <a:spcPct val="0"/>
                </a:spcBef>
                <a:spcAft>
                  <a:spcPct val="0"/>
                </a:spcAft>
              </a:pPr>
              <a:t>16</a:t>
            </a:fld>
            <a:endParaRPr lang="en-US" alt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419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1D9DA45-1159-4A2D-99FC-C12184EA666C}" type="slidenum">
              <a:rPr lang="en-US" altLang="es-ES" smtClean="0"/>
              <a:pPr fontAlgn="base">
                <a:spcBef>
                  <a:spcPct val="0"/>
                </a:spcBef>
                <a:spcAft>
                  <a:spcPct val="0"/>
                </a:spcAft>
              </a:pPr>
              <a:t>17</a:t>
            </a:fld>
            <a:endParaRPr lang="en-US" alt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440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799FB65-74FB-4813-A2A5-0020F50F999A}" type="slidenum">
              <a:rPr lang="en-US" altLang="es-ES" smtClean="0"/>
              <a:pPr fontAlgn="base">
                <a:spcBef>
                  <a:spcPct val="0"/>
                </a:spcBef>
                <a:spcAft>
                  <a:spcPct val="0"/>
                </a:spcAft>
              </a:pPr>
              <a:t>18</a:t>
            </a:fld>
            <a:endParaRPr lang="en-US" alt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4608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2711C51-D030-4CC9-8A38-AF345DFF9A91}" type="slidenum">
              <a:rPr lang="en-US" altLang="es-ES" smtClean="0"/>
              <a:pPr fontAlgn="base">
                <a:spcBef>
                  <a:spcPct val="0"/>
                </a:spcBef>
                <a:spcAft>
                  <a:spcPct val="0"/>
                </a:spcAft>
              </a:pPr>
              <a:t>19</a:t>
            </a:fld>
            <a:endParaRPr lang="en-US" alt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ES" smtClean="0">
              <a:latin typeface="Arial" panose="020B0604020202020204" pitchFamily="34" charset="0"/>
            </a:endParaRPr>
          </a:p>
        </p:txBody>
      </p:sp>
      <p:sp>
        <p:nvSpPr>
          <p:cNvPr id="512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398AA90-4B25-4928-9239-4259D39B1184}" type="slidenum">
              <a:rPr lang="en-US" altLang="es-ES" smtClean="0"/>
              <a:pPr fontAlgn="base">
                <a:spcBef>
                  <a:spcPct val="0"/>
                </a:spcBef>
                <a:spcAft>
                  <a:spcPct val="0"/>
                </a:spcAft>
              </a:pPr>
              <a:t>23</a:t>
            </a:fld>
            <a:endParaRPr lang="en-US"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133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3059E1C-2539-4BBF-83BA-D1017D70EFF6}" type="slidenum">
              <a:rPr lang="en-US" altLang="es-ES" smtClean="0"/>
              <a:pPr fontAlgn="base">
                <a:spcBef>
                  <a:spcPct val="0"/>
                </a:spcBef>
                <a:spcAft>
                  <a:spcPct val="0"/>
                </a:spcAft>
              </a:pPr>
              <a:t>2</a:t>
            </a:fld>
            <a:endParaRPr lang="en-US" alt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153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E6AAA07-AFBD-4128-9B60-FB9D975D0C24}" type="slidenum">
              <a:rPr lang="en-US" altLang="es-ES" smtClean="0"/>
              <a:pPr fontAlgn="base">
                <a:spcBef>
                  <a:spcPct val="0"/>
                </a:spcBef>
                <a:spcAft>
                  <a:spcPct val="0"/>
                </a:spcAft>
              </a:pPr>
              <a:t>3</a:t>
            </a:fld>
            <a:endParaRPr lang="en-US"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1741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8662EE6-EF58-4402-98A7-0C4DE245944A}" type="slidenum">
              <a:rPr lang="en-US" altLang="es-ES" smtClean="0"/>
              <a:pPr fontAlgn="base">
                <a:spcBef>
                  <a:spcPct val="0"/>
                </a:spcBef>
                <a:spcAft>
                  <a:spcPct val="0"/>
                </a:spcAft>
              </a:pPr>
              <a:t>4</a:t>
            </a:fld>
            <a:endParaRPr lang="en-US" alt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194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5B3598C-B326-4EFF-AA3F-EC47C7E7C906}" type="slidenum">
              <a:rPr lang="en-US" altLang="es-ES" smtClean="0"/>
              <a:pPr fontAlgn="base">
                <a:spcBef>
                  <a:spcPct val="0"/>
                </a:spcBef>
                <a:spcAft>
                  <a:spcPct val="0"/>
                </a:spcAft>
              </a:pPr>
              <a:t>5</a:t>
            </a:fld>
            <a:endParaRPr lang="en-US" alt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2150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D3EC1A4-8E74-4494-B810-4357A1EEFAC2}" type="slidenum">
              <a:rPr lang="en-US" altLang="es-ES" smtClean="0"/>
              <a:pPr fontAlgn="base">
                <a:spcBef>
                  <a:spcPct val="0"/>
                </a:spcBef>
                <a:spcAft>
                  <a:spcPct val="0"/>
                </a:spcAft>
              </a:pPr>
              <a:t>6</a:t>
            </a:fld>
            <a:endParaRPr lang="en-US" alt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2355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6B0B596-2890-496A-88C1-9CE05FA84AB1}" type="slidenum">
              <a:rPr lang="en-US" altLang="es-ES" smtClean="0"/>
              <a:pPr fontAlgn="base">
                <a:spcBef>
                  <a:spcPct val="0"/>
                </a:spcBef>
                <a:spcAft>
                  <a:spcPct val="0"/>
                </a:spcAft>
              </a:pPr>
              <a:t>7</a:t>
            </a:fld>
            <a:endParaRPr lang="en-US" alt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36E40C4-5E06-43B6-B1D0-AAD3F6EA187B}" type="slidenum">
              <a:rPr lang="en-US" altLang="es-ES" smtClean="0"/>
              <a:pPr fontAlgn="base">
                <a:spcBef>
                  <a:spcPct val="0"/>
                </a:spcBef>
                <a:spcAft>
                  <a:spcPct val="0"/>
                </a:spcAft>
              </a:pPr>
              <a:t>8</a:t>
            </a:fld>
            <a:endParaRPr lang="en-US"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latin typeface="Arial" panose="020B0604020202020204" pitchFamily="34" charset="0"/>
            </a:endParaRPr>
          </a:p>
        </p:txBody>
      </p:sp>
      <p:sp>
        <p:nvSpPr>
          <p:cNvPr id="2867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3A18729-01E4-4044-A72A-1C0C4C2BEE96}" type="slidenum">
              <a:rPr lang="en-US" altLang="es-ES" smtClean="0"/>
              <a:pPr fontAlgn="base">
                <a:spcBef>
                  <a:spcPct val="0"/>
                </a:spcBef>
                <a:spcAft>
                  <a:spcPct val="0"/>
                </a:spcAft>
              </a:pPr>
              <a:t>10</a:t>
            </a:fld>
            <a:endParaRPr lang="en-US"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SIN imagen">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Imagen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539750"/>
            <a:ext cx="1820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7"/>
          <p:cNvSpPr>
            <a:spLocks noGrp="1"/>
          </p:cNvSpPr>
          <p:nvPr>
            <p:ph type="body" sz="quarter" idx="10"/>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_tradnl" noProof="0" smtClean="0"/>
              <a:t>Haga clic para modificar el estilo de texto del patrón</a:t>
            </a:r>
          </a:p>
        </p:txBody>
      </p:sp>
      <p:sp>
        <p:nvSpPr>
          <p:cNvPr id="6" name="Title 5"/>
          <p:cNvSpPr>
            <a:spLocks noGrp="1"/>
          </p:cNvSpPr>
          <p:nvPr>
            <p:ph type="title"/>
          </p:nvPr>
        </p:nvSpPr>
        <p:spPr>
          <a:xfrm>
            <a:off x="1236000" y="1512000"/>
            <a:ext cx="9720000" cy="2679325"/>
          </a:xfrm>
          <a:prstGeom prst="rect">
            <a:avLst/>
          </a:prstGeom>
        </p:spPr>
        <p:txBody>
          <a:bodyPr lIns="0" tIns="0" rIns="0" bIns="0" anchor="b" anchorCtr="0"/>
          <a:lstStyle>
            <a:lvl1pPr>
              <a:defRPr sz="6600" b="1" i="0" baseline="0">
                <a:solidFill>
                  <a:schemeClr val="bg1"/>
                </a:solidFill>
                <a:latin typeface="Arial" charset="0"/>
                <a:ea typeface="Arial" charset="0"/>
                <a:cs typeface="Arial" charset="0"/>
              </a:defRPr>
            </a:lvl1pPr>
          </a:lstStyle>
          <a:p>
            <a:r>
              <a:rPr lang="es-ES_tradnl" noProof="0" smtClean="0"/>
              <a:t>Clic para editar título</a:t>
            </a:r>
            <a:endParaRPr lang="es-ES_tradnl" noProof="0" dirty="0"/>
          </a:p>
        </p:txBody>
      </p:sp>
    </p:spTree>
    <p:extLst>
      <p:ext uri="{BB962C8B-B14F-4D97-AF65-F5344CB8AC3E}">
        <p14:creationId xmlns:p14="http://schemas.microsoft.com/office/powerpoint/2010/main" val="47800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illa SIN imagen">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Imagen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539750"/>
            <a:ext cx="1820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7"/>
          <p:cNvSpPr>
            <a:spLocks noGrp="1"/>
          </p:cNvSpPr>
          <p:nvPr>
            <p:ph type="body" sz="quarter" idx="10"/>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_tradnl" noProof="0" smtClean="0"/>
              <a:t>Haga clic para modificar el estilo de texto del patrón</a:t>
            </a:r>
          </a:p>
        </p:txBody>
      </p:sp>
      <p:sp>
        <p:nvSpPr>
          <p:cNvPr id="6" name="Title 5"/>
          <p:cNvSpPr>
            <a:spLocks noGrp="1"/>
          </p:cNvSpPr>
          <p:nvPr>
            <p:ph type="title"/>
          </p:nvPr>
        </p:nvSpPr>
        <p:spPr>
          <a:xfrm>
            <a:off x="1236000" y="1512000"/>
            <a:ext cx="9720000" cy="2679325"/>
          </a:xfrm>
          <a:prstGeom prst="rect">
            <a:avLst/>
          </a:prstGeom>
        </p:spPr>
        <p:txBody>
          <a:bodyPr lIns="0" tIns="0" rIns="0" bIns="0" anchor="b" anchorCtr="0"/>
          <a:lstStyle>
            <a:lvl1pPr>
              <a:defRPr sz="4000" b="1" i="0" baseline="0">
                <a:solidFill>
                  <a:schemeClr val="bg1"/>
                </a:solidFill>
                <a:latin typeface="Arial" charset="0"/>
                <a:ea typeface="Arial" charset="0"/>
                <a:cs typeface="Arial" charset="0"/>
              </a:defRPr>
            </a:lvl1pPr>
          </a:lstStyle>
          <a:p>
            <a:r>
              <a:rPr lang="es-ES_tradnl" noProof="0" smtClean="0"/>
              <a:t>Clic para editar título</a:t>
            </a:r>
            <a:endParaRPr lang="es-ES_tradnl" noProof="0" dirty="0"/>
          </a:p>
        </p:txBody>
      </p:sp>
    </p:spTree>
    <p:extLst>
      <p:ext uri="{BB962C8B-B14F-4D97-AF65-F5344CB8AC3E}">
        <p14:creationId xmlns:p14="http://schemas.microsoft.com/office/powerpoint/2010/main" val="112356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397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fecha 1"/>
          <p:cNvSpPr>
            <a:spLocks noGrp="1"/>
          </p:cNvSpPr>
          <p:nvPr>
            <p:ph type="dt" sz="half" idx="10"/>
          </p:nvPr>
        </p:nvSpPr>
        <p:spPr/>
        <p:txBody>
          <a:bodyPr/>
          <a:lstStyle>
            <a:lvl1pPr>
              <a:defRPr/>
            </a:lvl1pPr>
          </a:lstStyle>
          <a:p>
            <a:pPr>
              <a:defRPr/>
            </a:pPr>
            <a:endParaRPr lang="en-US"/>
          </a:p>
        </p:txBody>
      </p:sp>
      <p:sp>
        <p:nvSpPr>
          <p:cNvPr id="4" name="Marcador de pie de página 2"/>
          <p:cNvSpPr>
            <a:spLocks noGrp="1"/>
          </p:cNvSpPr>
          <p:nvPr>
            <p:ph type="ftr" sz="quarter" idx="11"/>
          </p:nvPr>
        </p:nvSpPr>
        <p:spPr/>
        <p:txBody>
          <a:bodyPr/>
          <a:lstStyle>
            <a:lvl1pPr>
              <a:defRPr/>
            </a:lvl1pPr>
          </a:lstStyle>
          <a:p>
            <a:pPr>
              <a:defRPr/>
            </a:pPr>
            <a:endParaRPr lang="es-ES_tradnl"/>
          </a:p>
        </p:txBody>
      </p:sp>
    </p:spTree>
    <p:extLst>
      <p:ext uri="{BB962C8B-B14F-4D97-AF65-F5344CB8AC3E}">
        <p14:creationId xmlns:p14="http://schemas.microsoft.com/office/powerpoint/2010/main" val="339978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quipo individual">
    <p:spTree>
      <p:nvGrpSpPr>
        <p:cNvPr id="1" name=""/>
        <p:cNvGrpSpPr/>
        <p:nvPr/>
      </p:nvGrpSpPr>
      <p:grpSpPr>
        <a:xfrm>
          <a:off x="0" y="0"/>
          <a:ext cx="0" cy="0"/>
          <a:chOff x="0" y="0"/>
          <a:chExt cx="0" cy="0"/>
        </a:xfrm>
      </p:grpSpPr>
      <p:pic>
        <p:nvPicPr>
          <p:cNvPr id="7" name="Imagen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397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2"/>
          <p:cNvSpPr>
            <a:spLocks noGrp="1"/>
          </p:cNvSpPr>
          <p:nvPr>
            <p:ph type="pic" sz="quarter" idx="12"/>
          </p:nvPr>
        </p:nvSpPr>
        <p:spPr>
          <a:xfrm>
            <a:off x="1224000" y="1900362"/>
            <a:ext cx="4444332" cy="4312868"/>
          </a:xfrm>
          <a:prstGeom prst="rect">
            <a:avLst/>
          </a:prstGeom>
          <a:pattFill prst="pct80">
            <a:fgClr>
              <a:schemeClr val="bg1">
                <a:lumMod val="65000"/>
              </a:schemeClr>
            </a:fgClr>
            <a:bgClr>
              <a:schemeClr val="bg1">
                <a:lumMod val="95000"/>
              </a:schemeClr>
            </a:bgClr>
          </a:pattFill>
        </p:spPr>
        <p:txBody>
          <a:bodyPr rtlCol="0" anchor="ctr">
            <a:normAutofit/>
          </a:bodyPr>
          <a:lstStyle>
            <a:lvl1pPr marL="0" indent="0" algn="ctr">
              <a:buNone/>
              <a:defRPr sz="1800" b="0" i="0" baseline="0">
                <a:latin typeface="Arial" charset="0"/>
                <a:ea typeface="Arial" charset="0"/>
                <a:cs typeface="Arial" charset="0"/>
              </a:defRPr>
            </a:lvl1pPr>
          </a:lstStyle>
          <a:p>
            <a:pPr lvl="0"/>
            <a:r>
              <a:rPr lang="es-ES_tradnl" noProof="0" smtClean="0"/>
              <a:t>Arrastre la imagen al marcador de posición o haga clic en el icono para agregarla</a:t>
            </a:r>
            <a:endParaRPr lang="en-US" noProof="0" dirty="0"/>
          </a:p>
        </p:txBody>
      </p:sp>
      <p:sp>
        <p:nvSpPr>
          <p:cNvPr id="6" name="Title 5"/>
          <p:cNvSpPr>
            <a:spLocks noGrp="1"/>
          </p:cNvSpPr>
          <p:nvPr>
            <p:ph type="title"/>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_tradnl" noProof="0" smtClean="0"/>
              <a:t>Clic para editar título</a:t>
            </a:r>
            <a:endParaRPr lang="es-ES_tradnl" noProof="0" dirty="0"/>
          </a:p>
        </p:txBody>
      </p:sp>
      <p:sp>
        <p:nvSpPr>
          <p:cNvPr id="10" name="Text Placeholder 7"/>
          <p:cNvSpPr>
            <a:spLocks noGrp="1"/>
          </p:cNvSpPr>
          <p:nvPr>
            <p:ph type="body" sz="quarter" idx="10"/>
          </p:nvPr>
        </p:nvSpPr>
        <p:spPr>
          <a:xfrm>
            <a:off x="1224000" y="1079998"/>
            <a:ext cx="9720000" cy="720000"/>
          </a:xfrm>
          <a:prstGeom prst="rect">
            <a:avLst/>
          </a:prstGeom>
        </p:spPr>
        <p:txBody>
          <a:bodyPr lIns="0" tIns="36000" rIns="0" bIns="36000"/>
          <a:lstStyle>
            <a:lvl1pPr marL="0" indent="0">
              <a:buNone/>
              <a:defRPr sz="1600" b="1" i="0" baseline="0">
                <a:solidFill>
                  <a:schemeClr val="bg1">
                    <a:lumMod val="65000"/>
                  </a:schemeClr>
                </a:solidFill>
                <a:latin typeface="arial" charset="0"/>
                <a:ea typeface="Arial" charset="0"/>
                <a:cs typeface="Arial" charset="0"/>
              </a:defRPr>
            </a:lvl1pPr>
            <a:lvl2pPr marL="457200" indent="0">
              <a:buNone/>
              <a:defRPr/>
            </a:lvl2pPr>
          </a:lstStyle>
          <a:p>
            <a:pPr lvl="0"/>
            <a:r>
              <a:rPr lang="es-ES_tradnl" noProof="0" smtClean="0"/>
              <a:t>Haga clic para modificar el estilo de texto del patrón</a:t>
            </a:r>
          </a:p>
        </p:txBody>
      </p:sp>
      <p:sp>
        <p:nvSpPr>
          <p:cNvPr id="8" name="Marcador de fecha 1"/>
          <p:cNvSpPr>
            <a:spLocks noGrp="1"/>
          </p:cNvSpPr>
          <p:nvPr>
            <p:ph type="dt" sz="half" idx="13"/>
          </p:nvPr>
        </p:nvSpPr>
        <p:spPr/>
        <p:txBody>
          <a:bodyPr/>
          <a:lstStyle>
            <a:lvl1pPr>
              <a:defRPr/>
            </a:lvl1pPr>
          </a:lstStyle>
          <a:p>
            <a:pPr>
              <a:defRPr/>
            </a:pPr>
            <a:endParaRPr lang="en-US"/>
          </a:p>
        </p:txBody>
      </p:sp>
      <p:sp>
        <p:nvSpPr>
          <p:cNvPr id="9" name="Marcador de pie de página 2"/>
          <p:cNvSpPr>
            <a:spLocks noGrp="1"/>
          </p:cNvSpPr>
          <p:nvPr>
            <p:ph type="ftr" sz="quarter" idx="14"/>
          </p:nvPr>
        </p:nvSpPr>
        <p:spPr/>
        <p:txBody>
          <a:bodyPr/>
          <a:lstStyle>
            <a:lvl1pPr>
              <a:defRPr/>
            </a:lvl1pPr>
          </a:lstStyle>
          <a:p>
            <a:pPr>
              <a:defRPr/>
            </a:pPr>
            <a:endParaRPr lang="es-ES_tradnl"/>
          </a:p>
        </p:txBody>
      </p:sp>
    </p:spTree>
    <p:extLst>
      <p:ext uri="{BB962C8B-B14F-4D97-AF65-F5344CB8AC3E}">
        <p14:creationId xmlns:p14="http://schemas.microsoft.com/office/powerpoint/2010/main" val="316247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umeraciones gigante">
    <p:spTree>
      <p:nvGrpSpPr>
        <p:cNvPr id="1" name=""/>
        <p:cNvGrpSpPr/>
        <p:nvPr/>
      </p:nvGrpSpPr>
      <p:grpSpPr>
        <a:xfrm>
          <a:off x="0" y="0"/>
          <a:ext cx="0" cy="0"/>
          <a:chOff x="0" y="0"/>
          <a:chExt cx="0" cy="0"/>
        </a:xfrm>
      </p:grpSpPr>
      <p:pic>
        <p:nvPicPr>
          <p:cNvPr id="3" name="Imagen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397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7"/>
          <p:cNvSpPr>
            <a:spLocks noGrp="1"/>
          </p:cNvSpPr>
          <p:nvPr>
            <p:ph type="body" sz="quarter" idx="10"/>
          </p:nvPr>
        </p:nvSpPr>
        <p:spPr>
          <a:xfrm>
            <a:off x="0" y="1080000"/>
            <a:ext cx="6121101" cy="5778000"/>
          </a:xfrm>
          <a:prstGeom prst="rect">
            <a:avLst/>
          </a:prstGeom>
        </p:spPr>
        <p:txBody>
          <a:bodyPr lIns="0" tIns="36000" rIns="0" bIns="36000" anchor="ctr">
            <a:normAutofit/>
          </a:bodyPr>
          <a:lstStyle>
            <a:lvl1pPr marL="0" indent="0" algn="ctr">
              <a:buNone/>
              <a:defRPr sz="40000" b="1" i="0" baseline="0">
                <a:solidFill>
                  <a:schemeClr val="bg2"/>
                </a:solidFill>
                <a:latin typeface="arial" charset="0"/>
                <a:ea typeface="Arial" charset="0"/>
                <a:cs typeface="Arial" charset="0"/>
              </a:defRPr>
            </a:lvl1pPr>
            <a:lvl2pPr marL="457200" indent="0">
              <a:buNone/>
              <a:defRPr/>
            </a:lvl2pPr>
          </a:lstStyle>
          <a:p>
            <a:pPr lvl="0"/>
            <a:r>
              <a:rPr lang="es-ES_tradnl" noProof="0" smtClean="0"/>
              <a:t>Haga clic para modificar el estilo de texto del patrón</a:t>
            </a:r>
          </a:p>
        </p:txBody>
      </p:sp>
      <p:sp>
        <p:nvSpPr>
          <p:cNvPr id="4" name="Marcador de fecha 1"/>
          <p:cNvSpPr>
            <a:spLocks noGrp="1"/>
          </p:cNvSpPr>
          <p:nvPr>
            <p:ph type="dt" sz="half" idx="11"/>
          </p:nvPr>
        </p:nvSpPr>
        <p:spPr/>
        <p:txBody>
          <a:bodyPr/>
          <a:lstStyle>
            <a:lvl1pPr>
              <a:defRPr/>
            </a:lvl1pPr>
          </a:lstStyle>
          <a:p>
            <a:pPr>
              <a:defRPr/>
            </a:pPr>
            <a:endParaRPr lang="en-US"/>
          </a:p>
        </p:txBody>
      </p:sp>
      <p:sp>
        <p:nvSpPr>
          <p:cNvPr id="5" name="Marcador de pie de página 2"/>
          <p:cNvSpPr>
            <a:spLocks noGrp="1"/>
          </p:cNvSpPr>
          <p:nvPr>
            <p:ph type="ftr" sz="quarter" idx="12"/>
          </p:nvPr>
        </p:nvSpPr>
        <p:spPr/>
        <p:txBody>
          <a:bodyPr/>
          <a:lstStyle>
            <a:lvl1pPr>
              <a:defRPr/>
            </a:lvl1pPr>
          </a:lstStyle>
          <a:p>
            <a:pPr>
              <a:defRPr/>
            </a:pPr>
            <a:endParaRPr lang="es-ES_tradnl"/>
          </a:p>
        </p:txBody>
      </p:sp>
    </p:spTree>
    <p:extLst>
      <p:ext uri="{BB962C8B-B14F-4D97-AF65-F5344CB8AC3E}">
        <p14:creationId xmlns:p14="http://schemas.microsoft.com/office/powerpoint/2010/main" val="372021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nal">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3" name="Imagen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80438" y="5348288"/>
            <a:ext cx="29416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769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smtClean="0"/>
              <a:t>Haga clic para modificar el estilo de texto del patrón</a:t>
            </a:r>
          </a:p>
          <a:p>
            <a:pPr lvl="1"/>
            <a:r>
              <a:rPr lang="es-ES_tradnl" altLang="es-ES" smtClean="0"/>
              <a:t>Segundo nivel</a:t>
            </a:r>
          </a:p>
          <a:p>
            <a:pPr lvl="2"/>
            <a:r>
              <a:rPr lang="es-ES_tradnl" altLang="es-ES" smtClean="0"/>
              <a:t>Tercer nivel</a:t>
            </a:r>
          </a:p>
          <a:p>
            <a:pPr lvl="3"/>
            <a:r>
              <a:rPr lang="es-ES_tradnl" altLang="es-ES" smtClean="0"/>
              <a:t>Cuarto nivel</a:t>
            </a:r>
          </a:p>
          <a:p>
            <a:pPr lvl="4"/>
            <a:r>
              <a:rPr lang="es-ES_tradnl" altLang="es-ES" smtClean="0"/>
              <a:t>Quinto nivel</a:t>
            </a:r>
            <a:endParaRPr lang="en-US" altLang="es-ES" smtClean="0"/>
          </a:p>
        </p:txBody>
      </p:sp>
      <p:sp>
        <p:nvSpPr>
          <p:cNvPr id="4" name="Date Placeholder 3"/>
          <p:cNvSpPr>
            <a:spLocks noGrp="1"/>
          </p:cNvSpPr>
          <p:nvPr>
            <p:ph type="dt" sz="half" idx="2"/>
          </p:nvPr>
        </p:nvSpPr>
        <p:spPr>
          <a:xfrm>
            <a:off x="11353800" y="6335713"/>
            <a:ext cx="838200" cy="360362"/>
          </a:xfrm>
          <a:prstGeom prst="rect">
            <a:avLst/>
          </a:prstGeom>
        </p:spPr>
        <p:txBody>
          <a:bodyPr vert="horz" lIns="91440" tIns="45720" rIns="91440" bIns="45720" rtlCol="0" anchor="ctr"/>
          <a:lstStyle>
            <a:lvl1pPr algn="l" eaLnBrk="1" fontAlgn="auto" hangingPunct="1">
              <a:spcBef>
                <a:spcPts val="0"/>
              </a:spcBef>
              <a:spcAft>
                <a:spcPts val="0"/>
              </a:spcAft>
              <a:defRPr sz="1000" baseline="0">
                <a:solidFill>
                  <a:schemeClr val="tx1"/>
                </a:solidFill>
                <a:latin typeface="+mn-lt"/>
              </a:defRPr>
            </a:lvl1pPr>
          </a:lstStyle>
          <a:p>
            <a:pPr>
              <a:defRPr/>
            </a:pPr>
            <a:endParaRPr lang="en-US"/>
          </a:p>
        </p:txBody>
      </p:sp>
      <p:sp>
        <p:nvSpPr>
          <p:cNvPr id="1028" name="Rectángulo 7"/>
          <p:cNvSpPr>
            <a:spLocks noChangeArrowheads="1"/>
          </p:cNvSpPr>
          <p:nvPr userDrawn="1"/>
        </p:nvSpPr>
        <p:spPr bwMode="auto">
          <a:xfrm>
            <a:off x="0" y="6335713"/>
            <a:ext cx="838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fld id="{1E5843A2-E720-415F-8AC4-2DE9C3309E65}" type="slidenum">
              <a:rPr lang="en-US" altLang="es-ES" sz="1000" smtClean="0">
                <a:cs typeface="Arial" panose="020B0604020202020204" pitchFamily="34" charset="0"/>
              </a:rPr>
              <a:pPr algn="r" eaLnBrk="1" hangingPunct="1">
                <a:defRPr/>
              </a:pPr>
              <a:t>‹Nº›</a:t>
            </a:fld>
            <a:endParaRPr lang="es-ES_tradnl" altLang="es-ES" sz="1000" smtClean="0"/>
          </a:p>
        </p:txBody>
      </p:sp>
      <p:sp>
        <p:nvSpPr>
          <p:cNvPr id="16" name="Marcador de pie de página 15"/>
          <p:cNvSpPr>
            <a:spLocks noGrp="1"/>
          </p:cNvSpPr>
          <p:nvPr>
            <p:ph type="ftr" sz="quarter" idx="3"/>
          </p:nvPr>
        </p:nvSpPr>
        <p:spPr>
          <a:xfrm>
            <a:off x="838200" y="6335713"/>
            <a:ext cx="10515600" cy="360362"/>
          </a:xfrm>
          <a:prstGeom prst="rect">
            <a:avLst/>
          </a:prstGeom>
        </p:spPr>
        <p:txBody>
          <a:bodyPr vert="horz" lIns="91440" tIns="45720" rIns="91440" bIns="45720" rtlCol="0" anchor="ctr"/>
          <a:lstStyle>
            <a:lvl1pPr algn="ctr" eaLnBrk="1" fontAlgn="auto" hangingPunct="1">
              <a:spcBef>
                <a:spcPts val="0"/>
              </a:spcBef>
              <a:spcAft>
                <a:spcPts val="0"/>
              </a:spcAft>
              <a:defRPr sz="1000" baseline="0">
                <a:solidFill>
                  <a:schemeClr val="tx1"/>
                </a:solidFill>
                <a:latin typeface="+mn-lt"/>
              </a:defRPr>
            </a:lvl1pPr>
          </a:lstStyle>
          <a:p>
            <a:pPr>
              <a:defRPr/>
            </a:pPr>
            <a:endParaRPr lang="es-ES_tradnl"/>
          </a:p>
        </p:txBody>
      </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40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0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40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40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40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40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40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40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4000" b="1">
          <a:solidFill>
            <a:schemeClr val="accent1"/>
          </a:solidFill>
          <a:latin typeface="Arial" panose="020B0604020202020204" pitchFamily="34" charset="0"/>
        </a:defRPr>
      </a:lvl9pPr>
    </p:titleStyle>
    <p:bodyStyle>
      <a:lvl1pPr algn="l" rtl="0" eaLnBrk="0" fontAlgn="base" hangingPunct="0">
        <a:lnSpc>
          <a:spcPct val="90000"/>
        </a:lnSpc>
        <a:spcBef>
          <a:spcPts val="1000"/>
        </a:spcBef>
        <a:spcAft>
          <a:spcPct val="0"/>
        </a:spcAft>
        <a:defRPr sz="1600" b="1" kern="1200">
          <a:solidFill>
            <a:schemeClr val="tx2"/>
          </a:solidFill>
          <a:latin typeface="+mn-lt"/>
          <a:ea typeface="+mn-ea"/>
          <a:cs typeface="+mn-cs"/>
        </a:defRPr>
      </a:lvl1pPr>
      <a:lvl2pPr marL="457200" algn="l" rtl="0" eaLnBrk="0" fontAlgn="base" hangingPunct="0">
        <a:lnSpc>
          <a:spcPct val="90000"/>
        </a:lnSpc>
        <a:spcBef>
          <a:spcPts val="500"/>
        </a:spcBef>
        <a:spcAft>
          <a:spcPct val="0"/>
        </a:spcAft>
        <a:defRPr sz="1600" b="1" kern="1200">
          <a:solidFill>
            <a:schemeClr val="tx2"/>
          </a:solidFill>
          <a:latin typeface="+mn-lt"/>
          <a:ea typeface="+mn-ea"/>
          <a:cs typeface="+mn-cs"/>
        </a:defRPr>
      </a:lvl2pPr>
      <a:lvl3pPr marL="914400" algn="l" rtl="0" eaLnBrk="0" fontAlgn="base" hangingPunct="0">
        <a:lnSpc>
          <a:spcPct val="90000"/>
        </a:lnSpc>
        <a:spcBef>
          <a:spcPts val="500"/>
        </a:spcBef>
        <a:spcAft>
          <a:spcPct val="0"/>
        </a:spcAft>
        <a:defRPr sz="1600" b="1" kern="1200">
          <a:solidFill>
            <a:schemeClr val="tx2"/>
          </a:solidFill>
          <a:latin typeface="+mn-lt"/>
          <a:ea typeface="+mn-ea"/>
          <a:cs typeface="+mn-cs"/>
        </a:defRPr>
      </a:lvl3pPr>
      <a:lvl4pPr marL="1371600" algn="l" rtl="0" eaLnBrk="0" fontAlgn="base" hangingPunct="0">
        <a:lnSpc>
          <a:spcPct val="90000"/>
        </a:lnSpc>
        <a:spcBef>
          <a:spcPts val="500"/>
        </a:spcBef>
        <a:spcAft>
          <a:spcPct val="0"/>
        </a:spcAft>
        <a:defRPr sz="1600" b="1" kern="1200">
          <a:solidFill>
            <a:schemeClr val="tx2"/>
          </a:solidFill>
          <a:latin typeface="+mn-lt"/>
          <a:ea typeface="+mn-ea"/>
          <a:cs typeface="+mn-cs"/>
        </a:defRPr>
      </a:lvl4pPr>
      <a:lvl5pPr marL="1828800" algn="l" rtl="0" eaLnBrk="0" fontAlgn="base" hangingPunct="0">
        <a:lnSpc>
          <a:spcPct val="90000"/>
        </a:lnSpc>
        <a:spcBef>
          <a:spcPts val="500"/>
        </a:spcBef>
        <a:spcAft>
          <a:spcPct val="0"/>
        </a:spcAft>
        <a:defRPr sz="16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5"/>
          <p:cNvSpPr>
            <a:spLocks noGrp="1"/>
          </p:cNvSpPr>
          <p:nvPr>
            <p:ph type="title"/>
          </p:nvPr>
        </p:nvSpPr>
        <p:spPr bwMode="auto">
          <a:xfrm>
            <a:off x="1123950" y="1154113"/>
            <a:ext cx="9831388" cy="3587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s-ES" altLang="es-ES" sz="4400" smtClean="0">
                <a:latin typeface="Arial" panose="020B0604020202020204" pitchFamily="34" charset="0"/>
                <a:cs typeface="Arial" panose="020B0604020202020204" pitchFamily="34" charset="0"/>
              </a:rPr>
              <a:t/>
            </a:r>
            <a:br>
              <a:rPr lang="es-ES" altLang="es-ES" sz="4400" smtClean="0">
                <a:latin typeface="Arial" panose="020B0604020202020204" pitchFamily="34" charset="0"/>
                <a:cs typeface="Arial" panose="020B0604020202020204" pitchFamily="34" charset="0"/>
              </a:rPr>
            </a:br>
            <a:r>
              <a:rPr lang="es-ES" altLang="es-ES" sz="4400" smtClean="0">
                <a:latin typeface="Arial" panose="020B0604020202020204" pitchFamily="34" charset="0"/>
                <a:cs typeface="Arial" panose="020B0604020202020204" pitchFamily="34" charset="0"/>
              </a:rPr>
              <a:t/>
            </a:r>
            <a:br>
              <a:rPr lang="es-ES" altLang="es-ES" sz="4400" smtClean="0">
                <a:latin typeface="Arial" panose="020B0604020202020204" pitchFamily="34" charset="0"/>
                <a:cs typeface="Arial" panose="020B0604020202020204" pitchFamily="34" charset="0"/>
              </a:rPr>
            </a:br>
            <a:r>
              <a:rPr lang="es-ES" altLang="es-ES" sz="4400" smtClean="0">
                <a:latin typeface="Arial" panose="020B0604020202020204" pitchFamily="34" charset="0"/>
                <a:cs typeface="Arial" panose="020B0604020202020204" pitchFamily="34" charset="0"/>
              </a:rPr>
              <a:t/>
            </a:r>
            <a:br>
              <a:rPr lang="es-ES" altLang="es-ES" sz="4400" smtClean="0">
                <a:latin typeface="Arial" panose="020B0604020202020204" pitchFamily="34" charset="0"/>
                <a:cs typeface="Arial" panose="020B0604020202020204" pitchFamily="34" charset="0"/>
              </a:rPr>
            </a:br>
            <a:r>
              <a:rPr lang="es-ES" altLang="es-ES" sz="4400" smtClean="0">
                <a:latin typeface="Arial" panose="020B0604020202020204" pitchFamily="34" charset="0"/>
                <a:cs typeface="Arial" panose="020B0604020202020204" pitchFamily="34" charset="0"/>
              </a:rPr>
              <a:t/>
            </a:r>
            <a:br>
              <a:rPr lang="es-ES" altLang="es-ES" sz="4400" smtClean="0">
                <a:latin typeface="Arial" panose="020B0604020202020204" pitchFamily="34" charset="0"/>
                <a:cs typeface="Arial" panose="020B0604020202020204" pitchFamily="34" charset="0"/>
              </a:rPr>
            </a:br>
            <a:r>
              <a:rPr lang="es-ES" altLang="es-ES" sz="4400" smtClean="0">
                <a:latin typeface="Arial" panose="020B0604020202020204" pitchFamily="34" charset="0"/>
                <a:cs typeface="Arial" panose="020B0604020202020204" pitchFamily="34" charset="0"/>
              </a:rPr>
              <a:t/>
            </a:r>
            <a:br>
              <a:rPr lang="es-ES" altLang="es-ES" sz="4400" smtClean="0">
                <a:latin typeface="Arial" panose="020B0604020202020204" pitchFamily="34" charset="0"/>
                <a:cs typeface="Arial" panose="020B0604020202020204" pitchFamily="34" charset="0"/>
              </a:rPr>
            </a:br>
            <a:r>
              <a:rPr lang="es-ES" altLang="es-ES" sz="4400" smtClean="0">
                <a:latin typeface="Arial" panose="020B0604020202020204" pitchFamily="34" charset="0"/>
                <a:cs typeface="Arial" panose="020B0604020202020204" pitchFamily="34" charset="0"/>
              </a:rPr>
              <a:t/>
            </a:r>
            <a:br>
              <a:rPr lang="es-ES" altLang="es-ES" sz="4400" smtClean="0">
                <a:latin typeface="Arial" panose="020B0604020202020204" pitchFamily="34" charset="0"/>
                <a:cs typeface="Arial" panose="020B0604020202020204" pitchFamily="34" charset="0"/>
              </a:rPr>
            </a:br>
            <a:r>
              <a:rPr lang="es-ES" altLang="es-ES" sz="4400" smtClean="0">
                <a:latin typeface="Arial" panose="020B0604020202020204" pitchFamily="34" charset="0"/>
                <a:cs typeface="Arial" panose="020B0604020202020204" pitchFamily="34" charset="0"/>
              </a:rPr>
              <a:t/>
            </a:r>
            <a:br>
              <a:rPr lang="es-ES" altLang="es-ES" sz="4400" smtClean="0">
                <a:latin typeface="Arial" panose="020B0604020202020204" pitchFamily="34" charset="0"/>
                <a:cs typeface="Arial" panose="020B0604020202020204" pitchFamily="34" charset="0"/>
              </a:rPr>
            </a:br>
            <a:r>
              <a:rPr lang="es-ES" altLang="es-ES" sz="4400" smtClean="0">
                <a:latin typeface="Arial" panose="020B0604020202020204" pitchFamily="34" charset="0"/>
                <a:cs typeface="Arial" panose="020B0604020202020204" pitchFamily="34" charset="0"/>
              </a:rPr>
              <a:t/>
            </a:r>
            <a:br>
              <a:rPr lang="es-ES" altLang="es-ES" sz="4400" smtClean="0">
                <a:latin typeface="Arial" panose="020B0604020202020204" pitchFamily="34" charset="0"/>
                <a:cs typeface="Arial" panose="020B0604020202020204" pitchFamily="34" charset="0"/>
              </a:rPr>
            </a:br>
            <a:r>
              <a:rPr lang="es-ES" altLang="es-ES" sz="4400" smtClean="0">
                <a:latin typeface="Arial" panose="020B0604020202020204" pitchFamily="34" charset="0"/>
                <a:cs typeface="Arial" panose="020B0604020202020204" pitchFamily="34" charset="0"/>
              </a:rPr>
              <a:t/>
            </a:r>
            <a:br>
              <a:rPr lang="es-ES" altLang="es-ES" sz="4400" smtClean="0">
                <a:latin typeface="Arial" panose="020B0604020202020204" pitchFamily="34" charset="0"/>
                <a:cs typeface="Arial" panose="020B0604020202020204" pitchFamily="34" charset="0"/>
              </a:rPr>
            </a:br>
            <a:r>
              <a:rPr lang="es-ES" altLang="es-ES" sz="4400" smtClean="0">
                <a:latin typeface="Arial" panose="020B0604020202020204" pitchFamily="34" charset="0"/>
                <a:cs typeface="Arial" panose="020B0604020202020204" pitchFamily="34" charset="0"/>
              </a:rPr>
              <a:t/>
            </a:r>
            <a:br>
              <a:rPr lang="es-ES" altLang="es-ES" sz="4400" smtClean="0">
                <a:latin typeface="Arial" panose="020B0604020202020204" pitchFamily="34" charset="0"/>
                <a:cs typeface="Arial" panose="020B0604020202020204" pitchFamily="34" charset="0"/>
              </a:rPr>
            </a:br>
            <a:r>
              <a:rPr lang="es-ES" altLang="es-ES" sz="4400" smtClean="0">
                <a:latin typeface="Arial" panose="020B0604020202020204" pitchFamily="34" charset="0"/>
                <a:cs typeface="Arial" panose="020B0604020202020204" pitchFamily="34" charset="0"/>
              </a:rPr>
              <a:t>Medidas de apoyo del IAA a ayuntamientos de Aragón para la gestión de los riesgos de inundación</a:t>
            </a: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_tradnl" altLang="es-ES" sz="2400" smtClean="0">
              <a:latin typeface="Arial" panose="020B0604020202020204" pitchFamily="34" charset="0"/>
              <a:cs typeface="Arial" panose="020B0604020202020204" pitchFamily="34" charset="0"/>
            </a:endParaRPr>
          </a:p>
        </p:txBody>
      </p:sp>
      <p:sp>
        <p:nvSpPr>
          <p:cNvPr id="10243" name="Marcador de texto 1"/>
          <p:cNvSpPr>
            <a:spLocks noGrp="1"/>
          </p:cNvSpPr>
          <p:nvPr>
            <p:ph type="body" sz="quarter" idx="10"/>
          </p:nvPr>
        </p:nvSpPr>
        <p:spPr>
          <a:xfrm>
            <a:off x="1123950" y="5067300"/>
            <a:ext cx="9831388" cy="528638"/>
          </a:xfrm>
        </p:spPr>
        <p:txBody>
          <a:bodyPr/>
          <a:lstStyle/>
          <a:p>
            <a:r>
              <a:rPr lang="es-ES" altLang="es-ES" sz="2800" smtClean="0">
                <a:latin typeface="Arial" panose="020B0604020202020204" pitchFamily="34" charset="0"/>
                <a:cs typeface="Arial" panose="020B0604020202020204" pitchFamily="34" charset="0"/>
              </a:rPr>
              <a:t>   9 de marzo de 2023</a:t>
            </a:r>
            <a:br>
              <a:rPr lang="es-ES" altLang="es-ES" sz="2800" smtClean="0">
                <a:latin typeface="Arial" panose="020B0604020202020204" pitchFamily="34" charset="0"/>
                <a:cs typeface="Arial" panose="020B0604020202020204" pitchFamily="34" charset="0"/>
              </a:rPr>
            </a:br>
            <a:endParaRPr lang="es-ES" altLang="es-ES" sz="2800" smtClean="0">
              <a:latin typeface="Arial" panose="020B0604020202020204" pitchFamily="34" charset="0"/>
              <a:cs typeface="Arial" panose="020B0604020202020204" pitchFamily="34" charset="0"/>
            </a:endParaRPr>
          </a:p>
        </p:txBody>
      </p:sp>
      <p:pic>
        <p:nvPicPr>
          <p:cNvPr id="1024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506413"/>
            <a:ext cx="25781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texto 1"/>
          <p:cNvSpPr>
            <a:spLocks noGrp="1"/>
          </p:cNvSpPr>
          <p:nvPr>
            <p:ph type="body" sz="quarter" idx="10"/>
          </p:nvPr>
        </p:nvSpPr>
        <p:spPr>
          <a:xfrm>
            <a:off x="1122363" y="1971675"/>
            <a:ext cx="9993312" cy="4495800"/>
          </a:xfrm>
        </p:spPr>
        <p:txBody>
          <a:bodyPr/>
          <a:lstStyle/>
          <a:p>
            <a:pPr algn="ctr"/>
            <a:r>
              <a:rPr lang="es-ES" altLang="es-ES" sz="3600" smtClean="0">
                <a:latin typeface="Arial" panose="020B0604020202020204" pitchFamily="34" charset="0"/>
                <a:cs typeface="Arial" panose="020B0604020202020204" pitchFamily="34" charset="0"/>
              </a:rPr>
              <a:t>Gobernanza institucional</a:t>
            </a:r>
          </a:p>
          <a:p>
            <a:r>
              <a:rPr lang="es-ES" altLang="es-ES" sz="3200" smtClean="0">
                <a:latin typeface="Arial" panose="020B0604020202020204" pitchFamily="34" charset="0"/>
                <a:cs typeface="Arial" panose="020B0604020202020204" pitchFamily="34" charset="0"/>
              </a:rPr>
              <a:t>Procesos participativos durante 2020.</a:t>
            </a:r>
          </a:p>
          <a:p>
            <a:r>
              <a:rPr lang="es-ES" altLang="es-ES" sz="3200" smtClean="0">
                <a:latin typeface="Arial" panose="020B0604020202020204" pitchFamily="34" charset="0"/>
                <a:cs typeface="Arial" panose="020B0604020202020204" pitchFamily="34" charset="0"/>
              </a:rPr>
              <a:t>municipios afectados CMARE-FAMCP.</a:t>
            </a:r>
          </a:p>
          <a:p>
            <a:r>
              <a:rPr lang="es-ES" altLang="es-ES" sz="3200" smtClean="0">
                <a:latin typeface="Arial" panose="020B0604020202020204" pitchFamily="34" charset="0"/>
                <a:cs typeface="Arial" panose="020B0604020202020204" pitchFamily="34" charset="0"/>
              </a:rPr>
              <a:t>anteproyecto: facilitado por MITERD (TRAGSATEC) y coordinado por CHE.</a:t>
            </a:r>
          </a:p>
          <a:p>
            <a:r>
              <a:rPr lang="es-ES" altLang="es-ES" sz="3200" smtClean="0">
                <a:latin typeface="Arial" panose="020B0604020202020204" pitchFamily="34" charset="0"/>
                <a:cs typeface="Arial" panose="020B0604020202020204" pitchFamily="34" charset="0"/>
              </a:rPr>
              <a:t>IAA asumirá gestión proyecto DIA.</a:t>
            </a:r>
          </a:p>
          <a:p>
            <a:r>
              <a:rPr lang="es-ES" altLang="es-ES" sz="3200" smtClean="0">
                <a:latin typeface="Arial" panose="020B0604020202020204" pitchFamily="34" charset="0"/>
                <a:cs typeface="Arial" panose="020B0604020202020204" pitchFamily="34" charset="0"/>
              </a:rPr>
              <a:t> ayuntamientos→→ mantenimiento posterior.</a:t>
            </a:r>
          </a:p>
          <a:p>
            <a:endParaRPr lang="es-ES" altLang="es-ES" sz="3200" smtClean="0">
              <a:latin typeface="Arial" panose="020B0604020202020204" pitchFamily="34" charset="0"/>
              <a:cs typeface="Arial" panose="020B0604020202020204" pitchFamily="34" charset="0"/>
            </a:endParaRPr>
          </a:p>
          <a:p>
            <a:endParaRPr lang="es-ES" altLang="es-ES" sz="3200" smtClean="0">
              <a:latin typeface="Arial" panose="020B0604020202020204" pitchFamily="34" charset="0"/>
              <a:cs typeface="Arial" panose="020B0604020202020204" pitchFamily="34" charset="0"/>
            </a:endParaRPr>
          </a:p>
          <a:p>
            <a:endParaRPr lang="es-ES" altLang="es-ES" sz="3200" smtClean="0">
              <a:latin typeface="Arial" panose="020B0604020202020204" pitchFamily="34" charset="0"/>
              <a:cs typeface="Arial" panose="020B0604020202020204" pitchFamily="34" charset="0"/>
            </a:endParaRPr>
          </a:p>
        </p:txBody>
      </p:sp>
      <p:sp>
        <p:nvSpPr>
          <p:cNvPr id="27651" name="Título 2"/>
          <p:cNvSpPr>
            <a:spLocks noGrp="1"/>
          </p:cNvSpPr>
          <p:nvPr>
            <p:ph type="title"/>
          </p:nvPr>
        </p:nvSpPr>
        <p:spPr bwMode="auto">
          <a:xfrm>
            <a:off x="1236663" y="1085850"/>
            <a:ext cx="9640887" cy="88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27652"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texto 1"/>
          <p:cNvSpPr>
            <a:spLocks noGrp="1"/>
          </p:cNvSpPr>
          <p:nvPr>
            <p:ph type="body" sz="quarter" idx="10"/>
          </p:nvPr>
        </p:nvSpPr>
        <p:spPr>
          <a:xfrm>
            <a:off x="885825" y="1592263"/>
            <a:ext cx="10342563" cy="3632200"/>
          </a:xfrm>
        </p:spPr>
        <p:txBody>
          <a:bodyPr/>
          <a:lstStyle/>
          <a:p>
            <a:r>
              <a:rPr lang="es-ES" altLang="es-ES" sz="3600" smtClean="0">
                <a:latin typeface="Arial" panose="020B0604020202020204" pitchFamily="34" charset="0"/>
                <a:cs typeface="Arial" panose="020B0604020202020204" pitchFamily="34" charset="0"/>
              </a:rPr>
              <a:t>Coste obra → 2.846.343,85 € </a:t>
            </a:r>
          </a:p>
          <a:p>
            <a:r>
              <a:rPr lang="es-ES" altLang="es-ES" sz="3600" smtClean="0">
                <a:latin typeface="Arial" panose="020B0604020202020204" pitchFamily="34" charset="0"/>
                <a:cs typeface="Arial" panose="020B0604020202020204" pitchFamily="34" charset="0"/>
              </a:rPr>
              <a:t>Servicios complementarios →200.156,15 € </a:t>
            </a:r>
          </a:p>
          <a:p>
            <a:r>
              <a:rPr lang="es-ES" altLang="es-ES" sz="3600" smtClean="0">
                <a:latin typeface="Arial" panose="020B0604020202020204" pitchFamily="34" charset="0"/>
                <a:cs typeface="Arial" panose="020B0604020202020204" pitchFamily="34" charset="0"/>
              </a:rPr>
              <a:t>Expropiaciones → 28.500 € </a:t>
            </a:r>
          </a:p>
          <a:p>
            <a:endParaRPr lang="es-ES" altLang="es-ES" sz="3600" smtClean="0">
              <a:latin typeface="Arial" panose="020B0604020202020204" pitchFamily="34" charset="0"/>
              <a:cs typeface="Arial" panose="020B0604020202020204" pitchFamily="34" charset="0"/>
            </a:endParaRPr>
          </a:p>
          <a:p>
            <a:r>
              <a:rPr lang="es-ES" altLang="es-ES" sz="3600" smtClean="0">
                <a:latin typeface="Arial" panose="020B0604020202020204" pitchFamily="34" charset="0"/>
                <a:cs typeface="Arial" panose="020B0604020202020204" pitchFamily="34" charset="0"/>
              </a:rPr>
              <a:t>Duración total: obra →  4 meses </a:t>
            </a:r>
          </a:p>
          <a:p>
            <a:r>
              <a:rPr lang="es-ES" altLang="es-ES" sz="3600" smtClean="0">
                <a:latin typeface="Arial" panose="020B0604020202020204" pitchFamily="34" charset="0"/>
                <a:cs typeface="Arial" panose="020B0604020202020204" pitchFamily="34" charset="0"/>
              </a:rPr>
              <a:t>Mantenimiento y conservación posterior → 2 años</a:t>
            </a:r>
            <a:endParaRPr lang="es-ES" altLang="es-ES" smtClean="0">
              <a:latin typeface="Arial" panose="020B0604020202020204" pitchFamily="34" charset="0"/>
              <a:cs typeface="Arial" panose="020B0604020202020204" pitchFamily="34" charset="0"/>
            </a:endParaRPr>
          </a:p>
        </p:txBody>
      </p:sp>
      <p:pic>
        <p:nvPicPr>
          <p:cNvPr id="29699"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ítulo 2"/>
          <p:cNvSpPr>
            <a:spLocks noGrp="1"/>
          </p:cNvSpPr>
          <p:nvPr>
            <p:ph type="title"/>
          </p:nvPr>
        </p:nvSpPr>
        <p:spPr bwMode="auto">
          <a:xfrm>
            <a:off x="658813" y="1592263"/>
            <a:ext cx="10779125"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s-ES" altLang="es-ES" smtClean="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texto 1"/>
          <p:cNvSpPr>
            <a:spLocks noGrp="1"/>
          </p:cNvSpPr>
          <p:nvPr>
            <p:ph type="body" sz="quarter" idx="10"/>
          </p:nvPr>
        </p:nvSpPr>
        <p:spPr>
          <a:xfrm>
            <a:off x="1139825" y="1277938"/>
            <a:ext cx="9993313" cy="4041775"/>
          </a:xfrm>
        </p:spPr>
        <p:txBody>
          <a:bodyPr/>
          <a:lstStyle/>
          <a:p>
            <a:pPr algn="ctr"/>
            <a:r>
              <a:rPr lang="es-ES" altLang="es-ES" sz="3600" smtClean="0">
                <a:latin typeface="Arial" panose="020B0604020202020204" pitchFamily="34" charset="0"/>
                <a:cs typeface="Arial" panose="020B0604020202020204" pitchFamily="34" charset="0"/>
              </a:rPr>
              <a:t>Análisis coste/beneficio:</a:t>
            </a:r>
          </a:p>
          <a:p>
            <a:pPr algn="ctr"/>
            <a:endParaRPr lang="es-ES" altLang="es-ES" sz="3600" smtClean="0">
              <a:latin typeface="Arial" panose="020B0604020202020204" pitchFamily="34" charset="0"/>
              <a:cs typeface="Arial" panose="020B0604020202020204" pitchFamily="34" charset="0"/>
            </a:endParaRPr>
          </a:p>
          <a:p>
            <a:pPr algn="ctr"/>
            <a:r>
              <a:rPr lang="es-ES" altLang="es-ES" sz="3600" smtClean="0">
                <a:latin typeface="Arial" panose="020B0604020202020204" pitchFamily="34" charset="0"/>
                <a:cs typeface="Arial" panose="020B0604020202020204" pitchFamily="34" charset="0"/>
              </a:rPr>
              <a:t>T</a:t>
            </a:r>
            <a:r>
              <a:rPr lang="es-ES" altLang="es-ES" sz="2800" smtClean="0">
                <a:latin typeface="Arial" panose="020B0604020202020204" pitchFamily="34" charset="0"/>
                <a:cs typeface="Arial" panose="020B0604020202020204" pitchFamily="34" charset="0"/>
              </a:rPr>
              <a:t>eniendo en cuenta la vida útil de las obras asimilable al periodo de retorno de proyecto de 25 años, se estima para este periodo una reducción del daño tras su implantación del 18 %, con una relación coste beneficio menor que 1, es decir, para el período de vida útil considerado, la reducción de daños es mayor que el coste de la obra</a:t>
            </a:r>
            <a:r>
              <a:rPr lang="es-ES" altLang="es-ES" sz="2400" smtClean="0">
                <a:latin typeface="Arial" panose="020B0604020202020204" pitchFamily="34" charset="0"/>
                <a:cs typeface="Arial" panose="020B0604020202020204" pitchFamily="34" charset="0"/>
              </a:rPr>
              <a:t>. </a:t>
            </a:r>
            <a:endParaRPr lang="es-ES" altLang="es-ES" smtClean="0">
              <a:latin typeface="Arial" panose="020B0604020202020204" pitchFamily="34" charset="0"/>
              <a:cs typeface="Arial" panose="020B0604020202020204" pitchFamily="34" charset="0"/>
            </a:endParaRPr>
          </a:p>
          <a:p>
            <a:endParaRPr lang="es-ES" altLang="es-ES" smtClean="0">
              <a:latin typeface="Arial" panose="020B0604020202020204" pitchFamily="34" charset="0"/>
              <a:cs typeface="Arial" panose="020B0604020202020204" pitchFamily="34" charset="0"/>
            </a:endParaRPr>
          </a:p>
        </p:txBody>
      </p:sp>
      <p:sp>
        <p:nvSpPr>
          <p:cNvPr id="31747" name="Título 2"/>
          <p:cNvSpPr>
            <a:spLocks noGrp="1"/>
          </p:cNvSpPr>
          <p:nvPr>
            <p:ph type="title"/>
          </p:nvPr>
        </p:nvSpPr>
        <p:spPr bwMode="auto">
          <a:xfrm>
            <a:off x="1236663" y="1085850"/>
            <a:ext cx="9640887"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31748"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derecha 2"/>
          <p:cNvSpPr/>
          <p:nvPr/>
        </p:nvSpPr>
        <p:spPr>
          <a:xfrm>
            <a:off x="6115050" y="57531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texto 1"/>
          <p:cNvSpPr>
            <a:spLocks noGrp="1"/>
          </p:cNvSpPr>
          <p:nvPr>
            <p:ph type="body" sz="quarter" idx="10"/>
          </p:nvPr>
        </p:nvSpPr>
        <p:spPr>
          <a:xfrm>
            <a:off x="1122363" y="2286000"/>
            <a:ext cx="9993312" cy="4067175"/>
          </a:xfrm>
        </p:spPr>
        <p:txBody>
          <a:bodyPr/>
          <a:lstStyle/>
          <a:p>
            <a:pPr marL="571500" indent="-571500" algn="just">
              <a:buFontTx/>
              <a:buChar char="-"/>
              <a:defRPr/>
            </a:pPr>
            <a:endParaRPr lang="es-ES" altLang="es-ES" sz="3600" dirty="0" smtClean="0">
              <a:latin typeface="Arial" panose="020B0604020202020204" pitchFamily="34" charset="0"/>
              <a:cs typeface="Arial" panose="020B0604020202020204" pitchFamily="34" charset="0"/>
            </a:endParaRPr>
          </a:p>
          <a:p>
            <a:pPr>
              <a:defRPr/>
            </a:pPr>
            <a:endParaRPr lang="es-ES" altLang="es-ES" sz="3600" dirty="0" smtClean="0">
              <a:latin typeface="Arial" panose="020B0604020202020204" pitchFamily="34" charset="0"/>
              <a:cs typeface="Arial" panose="020B0604020202020204" pitchFamily="34" charset="0"/>
            </a:endParaRPr>
          </a:p>
          <a:p>
            <a:pPr>
              <a:defRPr/>
            </a:pPr>
            <a:endParaRPr lang="es-ES" altLang="es-ES" dirty="0" smtClean="0">
              <a:latin typeface="Arial" panose="020B0604020202020204" pitchFamily="34" charset="0"/>
              <a:cs typeface="Arial" panose="020B0604020202020204" pitchFamily="34" charset="0"/>
            </a:endParaRPr>
          </a:p>
        </p:txBody>
      </p:sp>
      <p:sp>
        <p:nvSpPr>
          <p:cNvPr id="33795" name="Título 2"/>
          <p:cNvSpPr>
            <a:spLocks noGrp="1"/>
          </p:cNvSpPr>
          <p:nvPr>
            <p:ph type="title"/>
          </p:nvPr>
        </p:nvSpPr>
        <p:spPr bwMode="auto">
          <a:xfrm>
            <a:off x="1236663" y="1085850"/>
            <a:ext cx="9718675" cy="188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s-ES" altLang="es-ES" sz="2400" smtClean="0">
                <a:latin typeface="Arial" panose="020B0604020202020204" pitchFamily="34" charset="0"/>
                <a:cs typeface="Arial" panose="020B0604020202020204" pitchFamily="34" charset="0"/>
              </a:rPr>
              <a:t>b) Declaración de interés autonómico obra de protección frente a inundaciones: Restauración fluvial y mejora de hábitats en el tramo del río Ebro comprendido entre los términos municipales de Luceni, Tauste, Remolinos y Alcalá de Ebro, dentro de la Estrategia Ebro Resilience</a:t>
            </a:r>
            <a:endParaRPr lang="es-ES" altLang="es-ES" sz="3600" smtClean="0">
              <a:latin typeface="Arial" panose="020B0604020202020204" pitchFamily="34" charset="0"/>
              <a:cs typeface="Arial" panose="020B0604020202020204" pitchFamily="34" charset="0"/>
            </a:endParaRPr>
          </a:p>
        </p:txBody>
      </p:sp>
      <p:pic>
        <p:nvPicPr>
          <p:cNvPr id="3379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8063" y="3295650"/>
            <a:ext cx="7635875"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texto 1"/>
          <p:cNvSpPr>
            <a:spLocks noGrp="1"/>
          </p:cNvSpPr>
          <p:nvPr>
            <p:ph type="body" sz="quarter" idx="10"/>
          </p:nvPr>
        </p:nvSpPr>
        <p:spPr>
          <a:xfrm>
            <a:off x="1236663" y="4365625"/>
            <a:ext cx="9718675" cy="222250"/>
          </a:xfrm>
        </p:spPr>
        <p:txBody>
          <a:bodyPr/>
          <a:lstStyle/>
          <a:p>
            <a:endParaRPr lang="es-ES" altLang="es-ES" smtClean="0">
              <a:latin typeface="Arial" panose="020B0604020202020204" pitchFamily="34" charset="0"/>
              <a:cs typeface="Arial" panose="020B0604020202020204" pitchFamily="34" charset="0"/>
            </a:endParaRPr>
          </a:p>
        </p:txBody>
      </p:sp>
      <p:pic>
        <p:nvPicPr>
          <p:cNvPr id="35843"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0" y="1663700"/>
            <a:ext cx="107172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ítulo 2"/>
          <p:cNvSpPr>
            <a:spLocks noGrp="1"/>
          </p:cNvSpPr>
          <p:nvPr>
            <p:ph type="title"/>
          </p:nvPr>
        </p:nvSpPr>
        <p:spPr bwMode="auto">
          <a:xfrm>
            <a:off x="1236663" y="1511300"/>
            <a:ext cx="9718675" cy="2679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s-ES" altLang="es-ES" smtClean="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texto 1"/>
          <p:cNvSpPr>
            <a:spLocks noGrp="1"/>
          </p:cNvSpPr>
          <p:nvPr>
            <p:ph type="body" sz="quarter" idx="10"/>
          </p:nvPr>
        </p:nvSpPr>
        <p:spPr>
          <a:xfrm>
            <a:off x="1139825" y="1277938"/>
            <a:ext cx="9993313" cy="5419725"/>
          </a:xfrm>
        </p:spPr>
        <p:txBody>
          <a:bodyPr/>
          <a:lstStyle/>
          <a:p>
            <a:endParaRPr lang="es-ES" altLang="es-ES" sz="3600" smtClean="0">
              <a:latin typeface="Arial" panose="020B0604020202020204" pitchFamily="34" charset="0"/>
              <a:cs typeface="Arial" panose="020B0604020202020204" pitchFamily="34" charset="0"/>
            </a:endParaRPr>
          </a:p>
          <a:p>
            <a:r>
              <a:rPr lang="es-ES" altLang="es-ES" sz="2400" smtClean="0">
                <a:latin typeface="Arial" panose="020B0604020202020204" pitchFamily="34" charset="0"/>
                <a:cs typeface="Arial" panose="020B0604020202020204" pitchFamily="34" charset="0"/>
              </a:rPr>
              <a:t>Financiación UE MRR (PRTR): 2.040.920 € (Acuerdo de la Conferencia Sectorial de Medio Ambiente, de 20 de junio de 2022).</a:t>
            </a:r>
          </a:p>
          <a:p>
            <a:r>
              <a:rPr lang="es-ES" altLang="es-ES" sz="2400" smtClean="0">
                <a:latin typeface="Arial" panose="020B0604020202020204" pitchFamily="34" charset="0"/>
                <a:cs typeface="Arial" panose="020B0604020202020204" pitchFamily="34" charset="0"/>
              </a:rPr>
              <a:t>Actuaciones de recuperación ambiental y mejora del estado de cauces y riberas que reducen los riesgos de inundación en los entornos urbanos de Remolinos y de Alcalá de Ebro (T25)</a:t>
            </a:r>
          </a:p>
          <a:p>
            <a:endParaRPr lang="es-ES" altLang="es-ES" sz="2400" smtClean="0">
              <a:latin typeface="Arial" panose="020B0604020202020204" pitchFamily="34" charset="0"/>
              <a:cs typeface="Arial" panose="020B0604020202020204" pitchFamily="34" charset="0"/>
            </a:endParaRPr>
          </a:p>
          <a:p>
            <a:r>
              <a:rPr lang="es-ES" altLang="es-ES" sz="2400" smtClean="0">
                <a:latin typeface="Arial" panose="020B0604020202020204" pitchFamily="34" charset="0"/>
                <a:cs typeface="Arial" panose="020B0604020202020204" pitchFamily="34" charset="0"/>
              </a:rPr>
              <a:t>Carácter supramunicipal (afecta a 4 municipios)</a:t>
            </a:r>
          </a:p>
          <a:p>
            <a:endParaRPr lang="es-ES" altLang="es-ES" sz="2400" smtClean="0">
              <a:latin typeface="Arial" panose="020B0604020202020204" pitchFamily="34" charset="0"/>
              <a:cs typeface="Arial" panose="020B0604020202020204" pitchFamily="34" charset="0"/>
            </a:endParaRPr>
          </a:p>
          <a:p>
            <a:r>
              <a:rPr lang="es-ES" altLang="es-ES" sz="2400" smtClean="0">
                <a:latin typeface="Arial" panose="020B0604020202020204" pitchFamily="34" charset="0"/>
                <a:cs typeface="Arial" panose="020B0604020202020204" pitchFamily="34" charset="0"/>
              </a:rPr>
              <a:t>Población beneficiada 1297 habitantes. 11 km cauces restaurados.</a:t>
            </a:r>
          </a:p>
          <a:p>
            <a:endParaRPr lang="es-ES" altLang="es-ES" smtClean="0">
              <a:latin typeface="Arial" panose="020B0604020202020204" pitchFamily="34" charset="0"/>
              <a:cs typeface="Arial" panose="020B0604020202020204" pitchFamily="34" charset="0"/>
            </a:endParaRPr>
          </a:p>
          <a:p>
            <a:r>
              <a:rPr lang="es-ES" altLang="es-ES" sz="2400" smtClean="0">
                <a:latin typeface="Arial" panose="020B0604020202020204" pitchFamily="34" charset="0"/>
                <a:cs typeface="Arial" panose="020B0604020202020204" pitchFamily="34" charset="0"/>
              </a:rPr>
              <a:t>.</a:t>
            </a:r>
            <a:endParaRPr lang="es-ES" altLang="es-ES" smtClean="0">
              <a:latin typeface="Arial" panose="020B0604020202020204" pitchFamily="34" charset="0"/>
              <a:cs typeface="Arial" panose="020B0604020202020204" pitchFamily="34" charset="0"/>
            </a:endParaRPr>
          </a:p>
          <a:p>
            <a:endParaRPr lang="es-ES" altLang="es-ES" smtClean="0">
              <a:latin typeface="Arial" panose="020B0604020202020204" pitchFamily="34" charset="0"/>
              <a:cs typeface="Arial" panose="020B0604020202020204" pitchFamily="34" charset="0"/>
            </a:endParaRPr>
          </a:p>
        </p:txBody>
      </p:sp>
      <p:sp>
        <p:nvSpPr>
          <p:cNvPr id="36867" name="Título 2"/>
          <p:cNvSpPr>
            <a:spLocks noGrp="1"/>
          </p:cNvSpPr>
          <p:nvPr>
            <p:ph type="title"/>
          </p:nvPr>
        </p:nvSpPr>
        <p:spPr bwMode="auto">
          <a:xfrm>
            <a:off x="1236663" y="1085850"/>
            <a:ext cx="9640887"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36868"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derecha 2"/>
          <p:cNvSpPr/>
          <p:nvPr/>
        </p:nvSpPr>
        <p:spPr>
          <a:xfrm>
            <a:off x="6115050" y="57531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texto 1"/>
          <p:cNvSpPr>
            <a:spLocks noGrp="1"/>
          </p:cNvSpPr>
          <p:nvPr>
            <p:ph type="body" sz="quarter" idx="10"/>
          </p:nvPr>
        </p:nvSpPr>
        <p:spPr>
          <a:xfrm>
            <a:off x="1139825" y="1277938"/>
            <a:ext cx="9993313" cy="6067425"/>
          </a:xfrm>
        </p:spPr>
        <p:txBody>
          <a:bodyPr/>
          <a:lstStyle/>
          <a:p>
            <a:pPr algn="ctr">
              <a:defRPr/>
            </a:pPr>
            <a:r>
              <a:rPr lang="es-ES" altLang="es-ES" sz="3600" dirty="0" smtClean="0">
                <a:latin typeface="Arial" panose="020B0604020202020204" pitchFamily="34" charset="0"/>
                <a:cs typeface="Arial" panose="020B0604020202020204" pitchFamily="34" charset="0"/>
              </a:rPr>
              <a:t>ACTUACIONES</a:t>
            </a:r>
          </a:p>
          <a:p>
            <a:pPr marL="571500" indent="-571500">
              <a:buFontTx/>
              <a:buChar char="-"/>
              <a:defRPr/>
            </a:pPr>
            <a:r>
              <a:rPr lang="es-ES" altLang="es-ES" sz="3600" dirty="0" smtClean="0">
                <a:latin typeface="Arial" panose="020B0604020202020204" pitchFamily="34" charset="0"/>
                <a:cs typeface="Arial" panose="020B0604020202020204" pitchFamily="34" charset="0"/>
              </a:rPr>
              <a:t>Cierres perimetrales en Alcalá de Ebro y 	Remolinos (T 25)</a:t>
            </a:r>
          </a:p>
          <a:p>
            <a:pPr marL="571500" indent="-571500">
              <a:buFontTx/>
              <a:buChar char="-"/>
              <a:defRPr/>
            </a:pPr>
            <a:r>
              <a:rPr lang="es-ES" altLang="es-ES" sz="3600" dirty="0" smtClean="0">
                <a:latin typeface="Arial" panose="020B0604020202020204" pitchFamily="34" charset="0"/>
                <a:cs typeface="Arial" panose="020B0604020202020204" pitchFamily="34" charset="0"/>
              </a:rPr>
              <a:t>Retirada de motas</a:t>
            </a:r>
          </a:p>
          <a:p>
            <a:pPr marL="571500" indent="-571500">
              <a:buFontTx/>
              <a:buChar char="-"/>
              <a:defRPr/>
            </a:pPr>
            <a:r>
              <a:rPr lang="es-ES" altLang="es-ES" sz="3600" dirty="0" smtClean="0">
                <a:latin typeface="Arial" panose="020B0604020202020204" pitchFamily="34" charset="0"/>
                <a:cs typeface="Arial" panose="020B0604020202020204" pitchFamily="34" charset="0"/>
              </a:rPr>
              <a:t>Realización </a:t>
            </a:r>
            <a:r>
              <a:rPr lang="es-ES" altLang="es-ES" sz="3600" dirty="0">
                <a:latin typeface="Arial" panose="020B0604020202020204" pitchFamily="34" charset="0"/>
                <a:cs typeface="Arial" panose="020B0604020202020204" pitchFamily="34" charset="0"/>
              </a:rPr>
              <a:t>de medidas de restauración y mejora de la vegetación de ribera </a:t>
            </a:r>
            <a:endParaRPr lang="es-ES" altLang="es-ES" sz="3600" dirty="0" smtClean="0">
              <a:latin typeface="Arial" panose="020B0604020202020204" pitchFamily="34" charset="0"/>
              <a:cs typeface="Arial" panose="020B0604020202020204" pitchFamily="34" charset="0"/>
            </a:endParaRPr>
          </a:p>
          <a:p>
            <a:pPr marL="571500" indent="-571500">
              <a:buFontTx/>
              <a:buChar char="-"/>
              <a:defRPr/>
            </a:pPr>
            <a:r>
              <a:rPr lang="es-ES" altLang="es-ES" sz="3600" dirty="0" smtClean="0">
                <a:latin typeface="Arial" panose="020B0604020202020204" pitchFamily="34" charset="0"/>
                <a:cs typeface="Arial" panose="020B0604020202020204" pitchFamily="34" charset="0"/>
              </a:rPr>
              <a:t>Plan Vigilancia ambiental </a:t>
            </a:r>
          </a:p>
          <a:p>
            <a:pPr marL="571500" indent="-571500">
              <a:buFontTx/>
              <a:buChar char="-"/>
              <a:defRPr/>
            </a:pPr>
            <a:r>
              <a:rPr lang="es-ES" altLang="es-ES" sz="3600" dirty="0" smtClean="0">
                <a:latin typeface="Arial" panose="020B0604020202020204" pitchFamily="34" charset="0"/>
                <a:cs typeface="Arial" panose="020B0604020202020204" pitchFamily="34" charset="0"/>
              </a:rPr>
              <a:t> actuaciones divulgación</a:t>
            </a:r>
          </a:p>
          <a:p>
            <a:pPr>
              <a:defRPr/>
            </a:pPr>
            <a:endParaRPr lang="es-ES" altLang="es-ES" sz="3600" dirty="0" smtClean="0">
              <a:latin typeface="Arial" panose="020B0604020202020204" pitchFamily="34" charset="0"/>
              <a:cs typeface="Arial" panose="020B0604020202020204" pitchFamily="34" charset="0"/>
            </a:endParaRPr>
          </a:p>
          <a:p>
            <a:pPr>
              <a:defRPr/>
            </a:pPr>
            <a:r>
              <a:rPr lang="es-ES" altLang="es-ES" sz="2400" dirty="0" smtClean="0">
                <a:latin typeface="Arial" panose="020B0604020202020204" pitchFamily="34" charset="0"/>
                <a:cs typeface="Arial" panose="020B0604020202020204" pitchFamily="34" charset="0"/>
              </a:rPr>
              <a:t>.</a:t>
            </a:r>
            <a:endParaRPr lang="es-ES" altLang="es-ES" dirty="0">
              <a:latin typeface="Arial" panose="020B0604020202020204" pitchFamily="34" charset="0"/>
              <a:cs typeface="Arial" panose="020B0604020202020204" pitchFamily="34" charset="0"/>
            </a:endParaRPr>
          </a:p>
          <a:p>
            <a:pPr>
              <a:defRPr/>
            </a:pPr>
            <a:endParaRPr lang="es-ES" altLang="es-ES" dirty="0" smtClean="0">
              <a:latin typeface="Arial" panose="020B0604020202020204" pitchFamily="34" charset="0"/>
              <a:cs typeface="Arial" panose="020B0604020202020204" pitchFamily="34" charset="0"/>
            </a:endParaRPr>
          </a:p>
        </p:txBody>
      </p:sp>
      <p:sp>
        <p:nvSpPr>
          <p:cNvPr id="38915" name="Título 2"/>
          <p:cNvSpPr>
            <a:spLocks noGrp="1"/>
          </p:cNvSpPr>
          <p:nvPr>
            <p:ph type="title"/>
          </p:nvPr>
        </p:nvSpPr>
        <p:spPr bwMode="auto">
          <a:xfrm>
            <a:off x="1236663" y="1085850"/>
            <a:ext cx="9640887"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3891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derecha 2"/>
          <p:cNvSpPr/>
          <p:nvPr/>
        </p:nvSpPr>
        <p:spPr>
          <a:xfrm>
            <a:off x="6115050" y="57531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texto 1"/>
          <p:cNvSpPr>
            <a:spLocks noGrp="1"/>
          </p:cNvSpPr>
          <p:nvPr>
            <p:ph type="body" sz="quarter" idx="10"/>
          </p:nvPr>
        </p:nvSpPr>
        <p:spPr>
          <a:xfrm>
            <a:off x="1139825" y="1277938"/>
            <a:ext cx="9993313" cy="1309687"/>
          </a:xfrm>
        </p:spPr>
        <p:txBody>
          <a:bodyPr/>
          <a:lstStyle/>
          <a:p>
            <a:endParaRPr lang="es-ES" altLang="es-ES" sz="3600" smtClean="0">
              <a:latin typeface="Arial" panose="020B0604020202020204" pitchFamily="34" charset="0"/>
              <a:cs typeface="Arial" panose="020B0604020202020204" pitchFamily="34" charset="0"/>
            </a:endParaRPr>
          </a:p>
          <a:p>
            <a:r>
              <a:rPr lang="es-ES" altLang="es-ES" sz="2400" smtClean="0">
                <a:latin typeface="Arial" panose="020B0604020202020204" pitchFamily="34" charset="0"/>
                <a:cs typeface="Arial" panose="020B0604020202020204" pitchFamily="34" charset="0"/>
              </a:rPr>
              <a:t>.</a:t>
            </a:r>
            <a:endParaRPr lang="es-ES" altLang="es-ES" smtClean="0">
              <a:latin typeface="Arial" panose="020B0604020202020204" pitchFamily="34" charset="0"/>
              <a:cs typeface="Arial" panose="020B0604020202020204" pitchFamily="34" charset="0"/>
            </a:endParaRPr>
          </a:p>
          <a:p>
            <a:endParaRPr lang="es-ES" altLang="es-ES" smtClean="0">
              <a:latin typeface="Arial" panose="020B0604020202020204" pitchFamily="34" charset="0"/>
              <a:cs typeface="Arial" panose="020B0604020202020204" pitchFamily="34" charset="0"/>
            </a:endParaRPr>
          </a:p>
        </p:txBody>
      </p:sp>
      <p:sp>
        <p:nvSpPr>
          <p:cNvPr id="40963" name="Título 2"/>
          <p:cNvSpPr>
            <a:spLocks noGrp="1"/>
          </p:cNvSpPr>
          <p:nvPr>
            <p:ph type="title"/>
          </p:nvPr>
        </p:nvSpPr>
        <p:spPr bwMode="auto">
          <a:xfrm>
            <a:off x="1236663" y="1085850"/>
            <a:ext cx="9640887"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4096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derecha 2"/>
          <p:cNvSpPr/>
          <p:nvPr/>
        </p:nvSpPr>
        <p:spPr>
          <a:xfrm>
            <a:off x="6115050" y="57531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40966"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1393825"/>
            <a:ext cx="963612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texto 1"/>
          <p:cNvSpPr>
            <a:spLocks noGrp="1"/>
          </p:cNvSpPr>
          <p:nvPr>
            <p:ph type="body" sz="quarter" idx="10"/>
          </p:nvPr>
        </p:nvSpPr>
        <p:spPr>
          <a:xfrm>
            <a:off x="1122363" y="1543050"/>
            <a:ext cx="9993312" cy="4003675"/>
          </a:xfrm>
        </p:spPr>
        <p:txBody>
          <a:bodyPr/>
          <a:lstStyle/>
          <a:p>
            <a:r>
              <a:rPr lang="es-ES" altLang="es-ES" sz="3600" smtClean="0">
                <a:latin typeface="Arial" panose="020B0604020202020204" pitchFamily="34" charset="0"/>
                <a:cs typeface="Arial" panose="020B0604020202020204" pitchFamily="34" charset="0"/>
              </a:rPr>
              <a:t>Coste obra→1.775.208,70 €.</a:t>
            </a:r>
          </a:p>
          <a:p>
            <a:r>
              <a:rPr lang="es-ES" altLang="es-ES" sz="3600" smtClean="0">
                <a:latin typeface="Arial" panose="020B0604020202020204" pitchFamily="34" charset="0"/>
                <a:cs typeface="Arial" panose="020B0604020202020204" pitchFamily="34" charset="0"/>
              </a:rPr>
              <a:t>Servicios complementarios →274.892,90 € </a:t>
            </a:r>
          </a:p>
          <a:p>
            <a:r>
              <a:rPr lang="es-ES" altLang="es-ES" sz="3600" smtClean="0">
                <a:latin typeface="Arial" panose="020B0604020202020204" pitchFamily="34" charset="0"/>
                <a:cs typeface="Arial" panose="020B0604020202020204" pitchFamily="34" charset="0"/>
              </a:rPr>
              <a:t>Gastos de gestión (exporpiaciones y divulgación) → 40.818,40 € (2%)</a:t>
            </a:r>
          </a:p>
          <a:p>
            <a:r>
              <a:rPr lang="es-ES" altLang="es-ES" sz="3600" smtClean="0">
                <a:latin typeface="Arial" panose="020B0604020202020204" pitchFamily="34" charset="0"/>
                <a:cs typeface="Arial" panose="020B0604020202020204" pitchFamily="34" charset="0"/>
              </a:rPr>
              <a:t>Duración total: obra →   4 meses </a:t>
            </a:r>
          </a:p>
          <a:p>
            <a:r>
              <a:rPr lang="es-ES" altLang="es-ES" sz="3600" smtClean="0">
                <a:latin typeface="Arial" panose="020B0604020202020204" pitchFamily="34" charset="0"/>
                <a:cs typeface="Arial" panose="020B0604020202020204" pitchFamily="34" charset="0"/>
              </a:rPr>
              <a:t>mantenimiento y conservación posterior → 2 años</a:t>
            </a:r>
            <a:endParaRPr lang="es-ES" altLang="es-ES" smtClean="0">
              <a:latin typeface="Arial" panose="020B0604020202020204" pitchFamily="34" charset="0"/>
              <a:cs typeface="Arial" panose="020B0604020202020204" pitchFamily="34" charset="0"/>
            </a:endParaRPr>
          </a:p>
        </p:txBody>
      </p:sp>
      <p:sp>
        <p:nvSpPr>
          <p:cNvPr id="43011" name="Título 2"/>
          <p:cNvSpPr>
            <a:spLocks noGrp="1"/>
          </p:cNvSpPr>
          <p:nvPr>
            <p:ph type="title"/>
          </p:nvPr>
        </p:nvSpPr>
        <p:spPr bwMode="auto">
          <a:xfrm>
            <a:off x="1236663" y="1085850"/>
            <a:ext cx="9640887" cy="88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43012"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texto 1"/>
          <p:cNvSpPr>
            <a:spLocks noGrp="1"/>
          </p:cNvSpPr>
          <p:nvPr>
            <p:ph type="body" sz="quarter" idx="10"/>
          </p:nvPr>
        </p:nvSpPr>
        <p:spPr>
          <a:xfrm>
            <a:off x="1139825" y="1277938"/>
            <a:ext cx="9993313" cy="3875087"/>
          </a:xfrm>
        </p:spPr>
        <p:txBody>
          <a:bodyPr/>
          <a:lstStyle/>
          <a:p>
            <a:pPr algn="ctr"/>
            <a:r>
              <a:rPr lang="es-ES" altLang="es-ES" sz="3600" smtClean="0">
                <a:latin typeface="Arial" panose="020B0604020202020204" pitchFamily="34" charset="0"/>
                <a:cs typeface="Arial" panose="020B0604020202020204" pitchFamily="34" charset="0"/>
              </a:rPr>
              <a:t>Análisis coste/beneficio:</a:t>
            </a:r>
          </a:p>
          <a:p>
            <a:pPr algn="ctr"/>
            <a:r>
              <a:rPr lang="es-ES" altLang="es-ES" sz="3600" smtClean="0">
                <a:latin typeface="Arial" panose="020B0604020202020204" pitchFamily="34" charset="0"/>
                <a:cs typeface="Arial" panose="020B0604020202020204" pitchFamily="34" charset="0"/>
              </a:rPr>
              <a:t>T</a:t>
            </a:r>
            <a:r>
              <a:rPr lang="es-ES" altLang="es-ES" sz="2800" smtClean="0">
                <a:latin typeface="Arial" panose="020B0604020202020204" pitchFamily="34" charset="0"/>
                <a:cs typeface="Arial" panose="020B0604020202020204" pitchFamily="34" charset="0"/>
              </a:rPr>
              <a:t>eniendo en cuenta la vida útil de las obras asimilable al periodo de retorno de proyecto de 25 años, se estima para este periodo una reducción del daño tras su implantación del 53 %, con una relación coste beneficio menor que 1, es decir, para el período de vida útil considerado, la reducción de daños es mayor que el coste de la obra</a:t>
            </a:r>
            <a:r>
              <a:rPr lang="es-ES" altLang="es-ES" sz="2400" smtClean="0">
                <a:latin typeface="Arial" panose="020B0604020202020204" pitchFamily="34" charset="0"/>
                <a:cs typeface="Arial" panose="020B0604020202020204" pitchFamily="34" charset="0"/>
              </a:rPr>
              <a:t>. </a:t>
            </a:r>
          </a:p>
          <a:p>
            <a:r>
              <a:rPr lang="es-ES" altLang="es-ES" sz="2400" smtClean="0">
                <a:latin typeface="Arial" panose="020B0604020202020204" pitchFamily="34" charset="0"/>
                <a:cs typeface="Arial" panose="020B0604020202020204" pitchFamily="34" charset="0"/>
              </a:rPr>
              <a:t>.</a:t>
            </a:r>
            <a:endParaRPr lang="es-ES" altLang="es-ES" smtClean="0">
              <a:latin typeface="Arial" panose="020B0604020202020204" pitchFamily="34" charset="0"/>
              <a:cs typeface="Arial" panose="020B0604020202020204" pitchFamily="34" charset="0"/>
            </a:endParaRPr>
          </a:p>
          <a:p>
            <a:endParaRPr lang="es-ES" altLang="es-ES" smtClean="0">
              <a:latin typeface="Arial" panose="020B0604020202020204" pitchFamily="34" charset="0"/>
              <a:cs typeface="Arial" panose="020B0604020202020204" pitchFamily="34" charset="0"/>
            </a:endParaRPr>
          </a:p>
        </p:txBody>
      </p:sp>
      <p:sp>
        <p:nvSpPr>
          <p:cNvPr id="45059" name="Título 2"/>
          <p:cNvSpPr>
            <a:spLocks noGrp="1"/>
          </p:cNvSpPr>
          <p:nvPr>
            <p:ph type="title"/>
          </p:nvPr>
        </p:nvSpPr>
        <p:spPr bwMode="auto">
          <a:xfrm>
            <a:off x="1236663" y="1085850"/>
            <a:ext cx="9640887"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4506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derecha 2"/>
          <p:cNvSpPr/>
          <p:nvPr/>
        </p:nvSpPr>
        <p:spPr>
          <a:xfrm>
            <a:off x="6115050" y="57531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texto 1"/>
          <p:cNvSpPr>
            <a:spLocks noGrp="1"/>
          </p:cNvSpPr>
          <p:nvPr>
            <p:ph type="body" sz="quarter" idx="10"/>
          </p:nvPr>
        </p:nvSpPr>
        <p:spPr>
          <a:xfrm>
            <a:off x="1060450" y="1085850"/>
            <a:ext cx="9993313" cy="5151438"/>
          </a:xfrm>
        </p:spPr>
        <p:txBody>
          <a:bodyPr/>
          <a:lstStyle/>
          <a:p>
            <a:pPr>
              <a:defRPr/>
            </a:pPr>
            <a:endParaRPr lang="es-ES" altLang="es-ES" sz="3600" dirty="0" smtClean="0">
              <a:latin typeface="Arial" panose="020B0604020202020204" pitchFamily="34" charset="0"/>
              <a:cs typeface="Arial" panose="020B0604020202020204" pitchFamily="34" charset="0"/>
            </a:endParaRPr>
          </a:p>
          <a:p>
            <a:pPr>
              <a:defRPr/>
            </a:pPr>
            <a:r>
              <a:rPr lang="es-ES" altLang="es-ES" sz="2400" dirty="0" smtClean="0">
                <a:latin typeface="Arial" panose="020B0604020202020204" pitchFamily="34" charset="0"/>
                <a:cs typeface="Arial" panose="020B0604020202020204" pitchFamily="34" charset="0"/>
              </a:rPr>
              <a:t>2018-2022. 2,8 M€</a:t>
            </a:r>
          </a:p>
          <a:p>
            <a:pPr marL="457200" indent="-457200">
              <a:buFontTx/>
              <a:buAutoNum type="alphaLcParenR"/>
              <a:defRPr/>
            </a:pPr>
            <a:r>
              <a:rPr lang="es-ES" altLang="es-ES" sz="2400" dirty="0">
                <a:latin typeface="Arial" panose="020B0604020202020204" pitchFamily="34" charset="0"/>
                <a:cs typeface="Arial" panose="020B0604020202020204" pitchFamily="34" charset="0"/>
              </a:rPr>
              <a:t>3</a:t>
            </a:r>
            <a:r>
              <a:rPr lang="es-ES" altLang="es-ES" sz="2400" dirty="0" smtClean="0">
                <a:latin typeface="Arial" panose="020B0604020202020204" pitchFamily="34" charset="0"/>
                <a:cs typeface="Arial" panose="020B0604020202020204" pitchFamily="34" charset="0"/>
              </a:rPr>
              <a:t> convocatorias dirigidas a EELL para elaboración Planes Emergencia GRI e implementación medidas (adquisición equipos). 0,3 M€. 44 beneficiarios</a:t>
            </a:r>
          </a:p>
          <a:p>
            <a:pPr marL="457200" indent="-457200">
              <a:buFontTx/>
              <a:buAutoNum type="alphaLcParenR"/>
              <a:defRPr/>
            </a:pPr>
            <a:r>
              <a:rPr lang="es-ES" altLang="es-ES" sz="2400" dirty="0" smtClean="0">
                <a:latin typeface="Arial" panose="020B0604020202020204" pitchFamily="34" charset="0"/>
                <a:cs typeface="Arial" panose="020B0604020202020204" pitchFamily="34" charset="0"/>
              </a:rPr>
              <a:t>Plan Piloto acondicionamiento riberas: </a:t>
            </a:r>
            <a:r>
              <a:rPr lang="es-ES" altLang="es-ES" sz="2400" dirty="0" err="1" smtClean="0">
                <a:latin typeface="Arial" panose="020B0604020202020204" pitchFamily="34" charset="0"/>
                <a:cs typeface="Arial" panose="020B0604020202020204" pitchFamily="34" charset="0"/>
              </a:rPr>
              <a:t>Pradilla</a:t>
            </a:r>
            <a:r>
              <a:rPr lang="es-ES" altLang="es-ES" sz="2400" dirty="0" smtClean="0">
                <a:latin typeface="Arial" panose="020B0604020202020204" pitchFamily="34" charset="0"/>
                <a:cs typeface="Arial" panose="020B0604020202020204" pitchFamily="34" charset="0"/>
              </a:rPr>
              <a:t>, </a:t>
            </a:r>
            <a:r>
              <a:rPr lang="es-ES" altLang="es-ES" sz="2400" dirty="0" err="1" smtClean="0">
                <a:latin typeface="Arial" panose="020B0604020202020204" pitchFamily="34" charset="0"/>
                <a:cs typeface="Arial" panose="020B0604020202020204" pitchFamily="34" charset="0"/>
              </a:rPr>
              <a:t>Sobradiel</a:t>
            </a:r>
            <a:r>
              <a:rPr lang="es-ES" altLang="es-ES" sz="2400" dirty="0" smtClean="0">
                <a:latin typeface="Arial" panose="020B0604020202020204" pitchFamily="34" charset="0"/>
                <a:cs typeface="Arial" panose="020B0604020202020204" pitchFamily="34" charset="0"/>
              </a:rPr>
              <a:t>, Pina y Alcalá </a:t>
            </a:r>
            <a:r>
              <a:rPr lang="es-ES" altLang="es-ES" sz="2400" dirty="0">
                <a:latin typeface="Arial" panose="020B0604020202020204" pitchFamily="34" charset="0"/>
                <a:cs typeface="Arial" panose="020B0604020202020204" pitchFamily="34" charset="0"/>
              </a:rPr>
              <a:t>de </a:t>
            </a:r>
            <a:r>
              <a:rPr lang="es-ES" altLang="es-ES" sz="2400" dirty="0" smtClean="0">
                <a:latin typeface="Arial" panose="020B0604020202020204" pitchFamily="34" charset="0"/>
                <a:cs typeface="Arial" panose="020B0604020202020204" pitchFamily="34" charset="0"/>
              </a:rPr>
              <a:t>Ebro. 0,3 </a:t>
            </a:r>
            <a:r>
              <a:rPr lang="es-ES" altLang="es-ES" sz="2400" dirty="0">
                <a:latin typeface="Arial" panose="020B0604020202020204" pitchFamily="34" charset="0"/>
                <a:cs typeface="Arial" panose="020B0604020202020204" pitchFamily="34" charset="0"/>
              </a:rPr>
              <a:t>M€</a:t>
            </a:r>
            <a:endParaRPr lang="es-ES" altLang="es-ES" sz="2400" dirty="0" smtClean="0">
              <a:latin typeface="Arial" panose="020B0604020202020204" pitchFamily="34" charset="0"/>
              <a:cs typeface="Arial" panose="020B0604020202020204" pitchFamily="34" charset="0"/>
            </a:endParaRPr>
          </a:p>
          <a:p>
            <a:pPr marL="457200" indent="-457200">
              <a:buFontTx/>
              <a:buAutoNum type="alphaLcParenR"/>
              <a:defRPr/>
            </a:pPr>
            <a:r>
              <a:rPr lang="es-ES" altLang="es-ES" sz="2400" dirty="0" smtClean="0">
                <a:latin typeface="Arial" panose="020B0604020202020204" pitchFamily="34" charset="0"/>
                <a:cs typeface="Arial" panose="020B0604020202020204" pitchFamily="34" charset="0"/>
              </a:rPr>
              <a:t>2 convocatorias restauración y actuaciones preventivas en riberas (terrenos de titularidad municipal): 29 beneficiarios 0,8 M€</a:t>
            </a:r>
          </a:p>
          <a:p>
            <a:pPr marL="457200" indent="-457200">
              <a:buFontTx/>
              <a:buAutoNum type="alphaLcParenR"/>
              <a:defRPr/>
            </a:pPr>
            <a:r>
              <a:rPr lang="es-ES" altLang="es-ES" sz="2400" dirty="0" smtClean="0">
                <a:latin typeface="Arial" panose="020B0604020202020204" pitchFamily="34" charset="0"/>
                <a:cs typeface="Arial" panose="020B0604020202020204" pitchFamily="34" charset="0"/>
              </a:rPr>
              <a:t>Proyecto </a:t>
            </a:r>
            <a:r>
              <a:rPr lang="es-ES" altLang="es-ES" sz="2400" dirty="0" err="1" smtClean="0">
                <a:latin typeface="Arial" panose="020B0604020202020204" pitchFamily="34" charset="0"/>
                <a:cs typeface="Arial" panose="020B0604020202020204" pitchFamily="34" charset="0"/>
              </a:rPr>
              <a:t>Life</a:t>
            </a:r>
            <a:r>
              <a:rPr lang="es-ES" altLang="es-ES" sz="2400" dirty="0" smtClean="0">
                <a:latin typeface="Arial" panose="020B0604020202020204" pitchFamily="34" charset="0"/>
                <a:cs typeface="Arial" panose="020B0604020202020204" pitchFamily="34" charset="0"/>
              </a:rPr>
              <a:t>  Ebro </a:t>
            </a:r>
            <a:r>
              <a:rPr lang="es-ES" altLang="es-ES" sz="2400" dirty="0" err="1">
                <a:latin typeface="Arial" panose="020B0604020202020204" pitchFamily="34" charset="0"/>
                <a:cs typeface="Arial" panose="020B0604020202020204" pitchFamily="34" charset="0"/>
              </a:rPr>
              <a:t>R</a:t>
            </a:r>
            <a:r>
              <a:rPr lang="es-ES" altLang="es-ES" sz="2400" dirty="0" err="1" smtClean="0">
                <a:latin typeface="Arial" panose="020B0604020202020204" pitchFamily="34" charset="0"/>
                <a:cs typeface="Arial" panose="020B0604020202020204" pitchFamily="34" charset="0"/>
              </a:rPr>
              <a:t>esilence</a:t>
            </a:r>
            <a:r>
              <a:rPr lang="es-ES" altLang="es-ES" sz="2400" dirty="0">
                <a:latin typeface="Arial" panose="020B0604020202020204" pitchFamily="34" charset="0"/>
                <a:cs typeface="Arial" panose="020B0604020202020204" pitchFamily="34" charset="0"/>
              </a:rPr>
              <a:t> </a:t>
            </a:r>
            <a:r>
              <a:rPr lang="es-ES" altLang="es-ES" sz="2400" dirty="0" smtClean="0">
                <a:latin typeface="Arial" panose="020B0604020202020204" pitchFamily="34" charset="0"/>
                <a:cs typeface="Arial" panose="020B0604020202020204" pitchFamily="34" charset="0"/>
              </a:rPr>
              <a:t>P1: creación </a:t>
            </a:r>
            <a:r>
              <a:rPr lang="es-ES" altLang="es-ES" sz="2400" dirty="0">
                <a:latin typeface="Arial" panose="020B0604020202020204" pitchFamily="34" charset="0"/>
                <a:cs typeface="Arial" panose="020B0604020202020204" pitchFamily="34" charset="0"/>
              </a:rPr>
              <a:t>de zonas de amortiguación de los flujos transversales del agua en el tramo Osera – Fuentes de </a:t>
            </a:r>
            <a:r>
              <a:rPr lang="es-ES" altLang="es-ES" sz="2400" dirty="0" smtClean="0">
                <a:latin typeface="Arial" panose="020B0604020202020204" pitchFamily="34" charset="0"/>
                <a:cs typeface="Arial" panose="020B0604020202020204" pitchFamily="34" charset="0"/>
              </a:rPr>
              <a:t>Ebro. 1.415.000 €</a:t>
            </a:r>
          </a:p>
          <a:p>
            <a:pPr>
              <a:defRPr/>
            </a:pPr>
            <a:endParaRPr lang="es-ES" altLang="es-ES" sz="2400" dirty="0" smtClean="0">
              <a:latin typeface="Arial" panose="020B0604020202020204" pitchFamily="34" charset="0"/>
              <a:cs typeface="Arial" panose="020B0604020202020204" pitchFamily="34" charset="0"/>
            </a:endParaRPr>
          </a:p>
          <a:p>
            <a:pPr>
              <a:defRPr/>
            </a:pPr>
            <a:endParaRPr lang="es-ES" altLang="es-ES" dirty="0" smtClean="0">
              <a:latin typeface="Arial" panose="020B0604020202020204" pitchFamily="34" charset="0"/>
              <a:cs typeface="Arial" panose="020B0604020202020204" pitchFamily="34" charset="0"/>
            </a:endParaRPr>
          </a:p>
          <a:p>
            <a:pPr>
              <a:defRPr/>
            </a:pPr>
            <a:r>
              <a:rPr lang="es-ES" altLang="es-ES" sz="2400" dirty="0" smtClean="0">
                <a:latin typeface="Arial" panose="020B0604020202020204" pitchFamily="34" charset="0"/>
                <a:cs typeface="Arial" panose="020B0604020202020204" pitchFamily="34" charset="0"/>
              </a:rPr>
              <a:t>.</a:t>
            </a:r>
            <a:endParaRPr lang="es-ES" altLang="es-ES" dirty="0" smtClean="0">
              <a:latin typeface="Arial" panose="020B0604020202020204" pitchFamily="34" charset="0"/>
              <a:cs typeface="Arial" panose="020B0604020202020204" pitchFamily="34" charset="0"/>
            </a:endParaRPr>
          </a:p>
          <a:p>
            <a:pPr>
              <a:defRPr/>
            </a:pPr>
            <a:endParaRPr lang="es-ES" altLang="es-ES" dirty="0" smtClean="0">
              <a:latin typeface="Arial" panose="020B0604020202020204" pitchFamily="34" charset="0"/>
              <a:cs typeface="Arial" panose="020B0604020202020204" pitchFamily="34" charset="0"/>
            </a:endParaRPr>
          </a:p>
        </p:txBody>
      </p:sp>
      <p:sp>
        <p:nvSpPr>
          <p:cNvPr id="12291" name="Título 2"/>
          <p:cNvSpPr>
            <a:spLocks noGrp="1"/>
          </p:cNvSpPr>
          <p:nvPr>
            <p:ph type="title"/>
          </p:nvPr>
        </p:nvSpPr>
        <p:spPr bwMode="auto">
          <a:xfrm>
            <a:off x="1236663" y="1085850"/>
            <a:ext cx="9640887"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12292"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derecha 2"/>
          <p:cNvSpPr/>
          <p:nvPr/>
        </p:nvSpPr>
        <p:spPr>
          <a:xfrm>
            <a:off x="6115050" y="57531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041400" y="3432175"/>
            <a:ext cx="9720263" cy="3968750"/>
          </a:xfrm>
        </p:spPr>
        <p:txBody>
          <a:bodyPr/>
          <a:lstStyle/>
          <a:p>
            <a:pPr marL="457200" indent="-457200">
              <a:buFontTx/>
              <a:buChar char="-"/>
              <a:defRPr/>
            </a:pPr>
            <a:r>
              <a:rPr lang="es-ES" sz="2400" dirty="0" smtClean="0"/>
              <a:t>El </a:t>
            </a:r>
            <a:r>
              <a:rPr lang="es-ES" sz="2400" dirty="0"/>
              <a:t>porcentaje máximo de ayuda a conceder será del 100% de la inversión (sin incluir impuestos), con un límite de 60.000,00 € por solicitud. Se consideraran elegibles todos los gastos de </a:t>
            </a:r>
            <a:r>
              <a:rPr lang="es-ES" sz="2400" dirty="0" smtClean="0"/>
              <a:t>adquisición </a:t>
            </a:r>
            <a:r>
              <a:rPr lang="es-ES" sz="2400" dirty="0"/>
              <a:t>(tasaciones, notariales, registrales) excepto los impuestos (IVA, TP, AJD).</a:t>
            </a:r>
            <a:endParaRPr lang="es-ES" sz="2400" dirty="0" smtClean="0"/>
          </a:p>
          <a:p>
            <a:pPr marL="457200" indent="-457200">
              <a:buFontTx/>
              <a:buChar char="-"/>
              <a:defRPr/>
            </a:pPr>
            <a:r>
              <a:rPr lang="es-ES" sz="2400" dirty="0"/>
              <a:t>El importe de ayuda correspondiente a cada una de las parcelas incluidas en la solicitud, estará limitado por unidad de superficie en función de su aprovechamiento por los </a:t>
            </a:r>
            <a:r>
              <a:rPr lang="es-ES" sz="2400" b="1" dirty="0"/>
              <a:t>precios medios </a:t>
            </a:r>
            <a:r>
              <a:rPr lang="es-ES" sz="2400" dirty="0"/>
              <a:t>de referencia por municipio establecidos por la estadística agraria oficial del Gobierno de Aragón</a:t>
            </a:r>
            <a:endParaRPr lang="es-ES" sz="2400" dirty="0" smtClean="0"/>
          </a:p>
          <a:p>
            <a:pPr>
              <a:defRPr/>
            </a:pPr>
            <a:endParaRPr lang="es-ES" sz="2800" dirty="0"/>
          </a:p>
        </p:txBody>
      </p:sp>
      <p:sp>
        <p:nvSpPr>
          <p:cNvPr id="47107" name="Título 2"/>
          <p:cNvSpPr>
            <a:spLocks noGrp="1"/>
          </p:cNvSpPr>
          <p:nvPr>
            <p:ph type="title"/>
          </p:nvPr>
        </p:nvSpPr>
        <p:spPr bwMode="auto">
          <a:xfrm>
            <a:off x="1236663" y="1654175"/>
            <a:ext cx="9718675" cy="167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s-ES" altLang="es-ES" sz="2800" smtClean="0">
                <a:latin typeface="Arial" panose="020B0604020202020204" pitchFamily="34" charset="0"/>
                <a:cs typeface="Arial" panose="020B0604020202020204" pitchFamily="34" charset="0"/>
              </a:rPr>
              <a:t>c)  adquisición de terrenos de particulares en zona inundable  con el fin de destinarlos a actuaciones compatibles con la Estrategia Ebro Resilience: 0,3 M€</a:t>
            </a:r>
            <a:br>
              <a:rPr lang="es-ES" altLang="es-ES" sz="2800" smtClean="0">
                <a:latin typeface="Arial" panose="020B0604020202020204" pitchFamily="34" charset="0"/>
                <a:cs typeface="Arial" panose="020B0604020202020204" pitchFamily="34" charset="0"/>
              </a:rPr>
            </a:br>
            <a:endParaRPr lang="es-ES" altLang="es-ES" sz="2800" smtClean="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041400" y="3432175"/>
            <a:ext cx="9720263" cy="3348038"/>
          </a:xfrm>
        </p:spPr>
        <p:txBody>
          <a:bodyPr/>
          <a:lstStyle/>
          <a:p>
            <a:pPr>
              <a:defRPr/>
            </a:pPr>
            <a:r>
              <a:rPr lang="es-ES" sz="2800" dirty="0" smtClean="0"/>
              <a:t>- </a:t>
            </a:r>
            <a:r>
              <a:rPr lang="es-ES" sz="2600" dirty="0" smtClean="0"/>
              <a:t>su compatibilidad con la Estrategia Ebro </a:t>
            </a:r>
            <a:r>
              <a:rPr lang="es-ES" sz="2600" dirty="0" err="1" smtClean="0"/>
              <a:t>Resilience</a:t>
            </a:r>
            <a:endParaRPr lang="es-ES" sz="2600" dirty="0" smtClean="0"/>
          </a:p>
          <a:p>
            <a:pPr marL="457200" indent="-457200">
              <a:buFontTx/>
              <a:buChar char="-"/>
              <a:defRPr/>
            </a:pPr>
            <a:r>
              <a:rPr lang="es-ES" sz="2600" dirty="0"/>
              <a:t>el grado de madurez de la actuación y se puntuará si el solicitante presenta un informe de valoración de las parcelas firmado por técnico competente, con cálculo del precio por hectárea en función del uso actual y preacuerdos de compra-venta o permuta de las parcelas </a:t>
            </a:r>
            <a:r>
              <a:rPr lang="es-ES" sz="2600" dirty="0" smtClean="0"/>
              <a:t>propuestas</a:t>
            </a:r>
            <a:endParaRPr lang="es-ES" sz="2600" dirty="0"/>
          </a:p>
          <a:p>
            <a:pPr>
              <a:defRPr/>
            </a:pPr>
            <a:endParaRPr lang="es-ES" sz="2800" dirty="0"/>
          </a:p>
          <a:p>
            <a:pPr marL="457200" indent="-457200">
              <a:buFontTx/>
              <a:buChar char="-"/>
              <a:defRPr/>
            </a:pPr>
            <a:endParaRPr lang="es-ES" sz="2800" dirty="0"/>
          </a:p>
        </p:txBody>
      </p:sp>
      <p:sp>
        <p:nvSpPr>
          <p:cNvPr id="48131" name="Título 2"/>
          <p:cNvSpPr>
            <a:spLocks noGrp="1"/>
          </p:cNvSpPr>
          <p:nvPr>
            <p:ph type="title"/>
          </p:nvPr>
        </p:nvSpPr>
        <p:spPr bwMode="auto">
          <a:xfrm>
            <a:off x="1236663" y="1654175"/>
            <a:ext cx="9718675" cy="167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s-ES" altLang="es-ES" sz="2800" smtClean="0">
                <a:latin typeface="Arial" panose="020B0604020202020204" pitchFamily="34" charset="0"/>
                <a:cs typeface="Arial" panose="020B0604020202020204" pitchFamily="34" charset="0"/>
              </a:rPr>
              <a:t>c)  adquisición de terrenos de particulares en zona inundable  con el fin de destinarlos a actuaciones compatibles con la Estrategia Ebro Resilience: </a:t>
            </a:r>
            <a:br>
              <a:rPr lang="es-ES" altLang="es-ES" sz="2800" smtClean="0">
                <a:latin typeface="Arial" panose="020B0604020202020204" pitchFamily="34" charset="0"/>
                <a:cs typeface="Arial" panose="020B0604020202020204" pitchFamily="34" charset="0"/>
              </a:rPr>
            </a:br>
            <a:r>
              <a:rPr lang="es-ES" altLang="es-ES" sz="2800" smtClean="0">
                <a:latin typeface="Arial" panose="020B0604020202020204" pitchFamily="34" charset="0"/>
                <a:cs typeface="Arial" panose="020B0604020202020204" pitchFamily="34" charset="0"/>
              </a:rPr>
              <a:t>			Se valorará: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texto 1"/>
          <p:cNvSpPr>
            <a:spLocks noGrp="1"/>
          </p:cNvSpPr>
          <p:nvPr>
            <p:ph type="body" sz="quarter" idx="10"/>
          </p:nvPr>
        </p:nvSpPr>
        <p:spPr>
          <a:xfrm>
            <a:off x="1236663" y="4365625"/>
            <a:ext cx="9718675" cy="222250"/>
          </a:xfrm>
        </p:spPr>
        <p:txBody>
          <a:bodyPr/>
          <a:lstStyle/>
          <a:p>
            <a:endParaRPr lang="es-ES" altLang="es-ES" smtClean="0">
              <a:latin typeface="Arial" panose="020B0604020202020204" pitchFamily="34" charset="0"/>
              <a:cs typeface="Arial" panose="020B0604020202020204" pitchFamily="34" charset="0"/>
            </a:endParaRPr>
          </a:p>
        </p:txBody>
      </p:sp>
      <p:sp>
        <p:nvSpPr>
          <p:cNvPr id="49155" name="Título 2"/>
          <p:cNvSpPr>
            <a:spLocks noGrp="1"/>
          </p:cNvSpPr>
          <p:nvPr>
            <p:ph type="title"/>
          </p:nvPr>
        </p:nvSpPr>
        <p:spPr bwMode="auto">
          <a:xfrm>
            <a:off x="1236663" y="1511300"/>
            <a:ext cx="9718675" cy="2679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s-ES" altLang="es-ES" smtClean="0">
                <a:latin typeface="Arial" panose="020B0604020202020204" pitchFamily="34" charset="0"/>
                <a:cs typeface="Arial" panose="020B0604020202020204" pitchFamily="34" charset="0"/>
              </a:rPr>
              <a:t>Fecha prevista publicación convocatoria: Marzo/abril 2023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n 78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0438" y="5348288"/>
            <a:ext cx="29416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10"/>
          <p:cNvSpPr txBox="1">
            <a:spLocks noChangeArrowheads="1"/>
          </p:cNvSpPr>
          <p:nvPr/>
        </p:nvSpPr>
        <p:spPr bwMode="auto">
          <a:xfrm>
            <a:off x="1504950" y="90488"/>
            <a:ext cx="9269413"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_tradnl" altLang="es-ES" sz="6600" b="1">
              <a:solidFill>
                <a:schemeClr val="bg1"/>
              </a:solidFill>
              <a:cs typeface="Arial" panose="020B0604020202020204" pitchFamily="34" charset="0"/>
            </a:endParaRPr>
          </a:p>
          <a:p>
            <a:pPr algn="ctr" eaLnBrk="1" hangingPunct="1"/>
            <a:endParaRPr lang="es-ES_tradnl" altLang="es-ES" sz="6600" b="1">
              <a:solidFill>
                <a:schemeClr val="bg1"/>
              </a:solidFill>
              <a:cs typeface="Arial" panose="020B0604020202020204" pitchFamily="34" charset="0"/>
            </a:endParaRPr>
          </a:p>
          <a:p>
            <a:pPr algn="ctr" eaLnBrk="1" hangingPunct="1"/>
            <a:r>
              <a:rPr lang="es-ES_tradnl" altLang="es-ES" sz="6600" b="1">
                <a:solidFill>
                  <a:schemeClr val="bg1"/>
                </a:solidFill>
                <a:cs typeface="Arial" panose="020B0604020202020204" pitchFamily="34" charset="0"/>
              </a:rPr>
              <a:t>Gracias</a:t>
            </a:r>
          </a:p>
          <a:p>
            <a:pPr algn="ctr" eaLnBrk="1" hangingPunct="1"/>
            <a:endParaRPr lang="es-ES_tradnl" altLang="es-ES" sz="6600" b="1">
              <a:solidFill>
                <a:schemeClr val="accent1"/>
              </a:solidFill>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texto 1"/>
          <p:cNvSpPr>
            <a:spLocks noGrp="1"/>
          </p:cNvSpPr>
          <p:nvPr>
            <p:ph type="body" sz="quarter" idx="10"/>
          </p:nvPr>
        </p:nvSpPr>
        <p:spPr>
          <a:xfrm>
            <a:off x="1060450" y="1085850"/>
            <a:ext cx="9993313" cy="5641975"/>
          </a:xfrm>
        </p:spPr>
        <p:txBody>
          <a:bodyPr/>
          <a:lstStyle/>
          <a:p>
            <a:pPr>
              <a:defRPr/>
            </a:pPr>
            <a:endParaRPr lang="es-ES" altLang="es-ES" sz="3600" dirty="0" smtClean="0">
              <a:latin typeface="Arial" panose="020B0604020202020204" pitchFamily="34" charset="0"/>
              <a:cs typeface="Arial" panose="020B0604020202020204" pitchFamily="34" charset="0"/>
            </a:endParaRPr>
          </a:p>
          <a:p>
            <a:pPr algn="ctr">
              <a:defRPr/>
            </a:pPr>
            <a:r>
              <a:rPr lang="es-ES" altLang="es-ES" sz="4000" dirty="0" smtClean="0">
                <a:latin typeface="Arial" panose="020B0604020202020204" pitchFamily="34" charset="0"/>
                <a:cs typeface="Arial" panose="020B0604020202020204" pitchFamily="34" charset="0"/>
              </a:rPr>
              <a:t>2023</a:t>
            </a:r>
          </a:p>
          <a:p>
            <a:pPr marL="457200" indent="-457200">
              <a:buFontTx/>
              <a:buAutoNum type="alphaLcParenR"/>
              <a:defRPr/>
            </a:pPr>
            <a:r>
              <a:rPr lang="es-ES" altLang="es-ES" sz="2400" dirty="0" smtClean="0">
                <a:latin typeface="Arial" panose="020B0604020202020204" pitchFamily="34" charset="0"/>
                <a:cs typeface="Arial" panose="020B0604020202020204" pitchFamily="34" charset="0"/>
              </a:rPr>
              <a:t>Convocatoria 2023 dirigidas a EELL para elaboración Planes Emergencia GRI e implementación medidas (adquisición equipos). 0,1 M€. Publicada BOA 1/3/2023</a:t>
            </a:r>
          </a:p>
          <a:p>
            <a:pPr>
              <a:defRPr/>
            </a:pPr>
            <a:endParaRPr lang="es-ES" altLang="es-ES" sz="2400" dirty="0" smtClean="0">
              <a:latin typeface="Arial" panose="020B0604020202020204" pitchFamily="34" charset="0"/>
              <a:cs typeface="Arial" panose="020B0604020202020204" pitchFamily="34" charset="0"/>
            </a:endParaRPr>
          </a:p>
          <a:p>
            <a:pPr marL="457200" indent="-457200">
              <a:buFontTx/>
              <a:buAutoNum type="alphaLcParenR"/>
              <a:defRPr/>
            </a:pPr>
            <a:r>
              <a:rPr lang="es-ES" altLang="es-ES" sz="2400" dirty="0" smtClean="0">
                <a:latin typeface="Arial" panose="020B0604020202020204" pitchFamily="34" charset="0"/>
                <a:cs typeface="Arial" panose="020B0604020202020204" pitchFamily="34" charset="0"/>
              </a:rPr>
              <a:t>Convocatoria 2023 restauración y actuaciones preventivas en riberas (terrenos de titularidad municipal): 0,4 M€</a:t>
            </a:r>
          </a:p>
          <a:p>
            <a:pPr marL="457200" indent="-457200">
              <a:buFontTx/>
              <a:buAutoNum type="alphaLcParenR"/>
              <a:defRPr/>
            </a:pPr>
            <a:endParaRPr lang="es-ES" altLang="es-ES" sz="2400" dirty="0" smtClean="0">
              <a:latin typeface="Arial" panose="020B0604020202020204" pitchFamily="34" charset="0"/>
              <a:cs typeface="Arial" panose="020B0604020202020204" pitchFamily="34" charset="0"/>
            </a:endParaRPr>
          </a:p>
          <a:p>
            <a:pPr>
              <a:defRPr/>
            </a:pPr>
            <a:endParaRPr lang="es-ES" altLang="es-ES" sz="2400" dirty="0" smtClean="0">
              <a:latin typeface="Arial" panose="020B0604020202020204" pitchFamily="34" charset="0"/>
              <a:cs typeface="Arial" panose="020B0604020202020204" pitchFamily="34" charset="0"/>
            </a:endParaRPr>
          </a:p>
          <a:p>
            <a:pPr>
              <a:defRPr/>
            </a:pPr>
            <a:endParaRPr lang="es-ES" altLang="es-ES" dirty="0" smtClean="0">
              <a:latin typeface="Arial" panose="020B0604020202020204" pitchFamily="34" charset="0"/>
              <a:cs typeface="Arial" panose="020B0604020202020204" pitchFamily="34" charset="0"/>
            </a:endParaRPr>
          </a:p>
          <a:p>
            <a:pPr>
              <a:defRPr/>
            </a:pPr>
            <a:r>
              <a:rPr lang="es-ES" altLang="es-ES" sz="2400" dirty="0" smtClean="0">
                <a:latin typeface="Arial" panose="020B0604020202020204" pitchFamily="34" charset="0"/>
                <a:cs typeface="Arial" panose="020B0604020202020204" pitchFamily="34" charset="0"/>
              </a:rPr>
              <a:t>.</a:t>
            </a:r>
            <a:endParaRPr lang="es-ES" altLang="es-ES" dirty="0" smtClean="0">
              <a:latin typeface="Arial" panose="020B0604020202020204" pitchFamily="34" charset="0"/>
              <a:cs typeface="Arial" panose="020B0604020202020204" pitchFamily="34" charset="0"/>
            </a:endParaRPr>
          </a:p>
          <a:p>
            <a:pPr>
              <a:defRPr/>
            </a:pPr>
            <a:endParaRPr lang="es-ES" altLang="es-ES" dirty="0" smtClean="0">
              <a:latin typeface="Arial" panose="020B0604020202020204" pitchFamily="34" charset="0"/>
              <a:cs typeface="Arial" panose="020B0604020202020204" pitchFamily="34" charset="0"/>
            </a:endParaRPr>
          </a:p>
        </p:txBody>
      </p:sp>
      <p:sp>
        <p:nvSpPr>
          <p:cNvPr id="14339" name="Título 2"/>
          <p:cNvSpPr>
            <a:spLocks noGrp="1"/>
          </p:cNvSpPr>
          <p:nvPr>
            <p:ph type="title"/>
          </p:nvPr>
        </p:nvSpPr>
        <p:spPr bwMode="auto">
          <a:xfrm>
            <a:off x="1236663" y="1085850"/>
            <a:ext cx="9640887"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1434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derecha 2"/>
          <p:cNvSpPr/>
          <p:nvPr/>
        </p:nvSpPr>
        <p:spPr>
          <a:xfrm>
            <a:off x="6115050" y="57531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texto 1"/>
          <p:cNvSpPr>
            <a:spLocks noGrp="1"/>
          </p:cNvSpPr>
          <p:nvPr>
            <p:ph type="body" sz="quarter" idx="10"/>
          </p:nvPr>
        </p:nvSpPr>
        <p:spPr>
          <a:xfrm>
            <a:off x="1060450" y="628650"/>
            <a:ext cx="8967788" cy="8277225"/>
          </a:xfrm>
        </p:spPr>
        <p:txBody>
          <a:bodyPr/>
          <a:lstStyle/>
          <a:p>
            <a:pPr>
              <a:defRPr/>
            </a:pPr>
            <a:endParaRPr lang="es-ES" altLang="es-ES" sz="3600" dirty="0" smtClean="0">
              <a:latin typeface="Arial" panose="020B0604020202020204" pitchFamily="34" charset="0"/>
              <a:cs typeface="Arial" panose="020B0604020202020204" pitchFamily="34" charset="0"/>
            </a:endParaRPr>
          </a:p>
          <a:p>
            <a:pPr algn="ctr">
              <a:defRPr/>
            </a:pPr>
            <a:r>
              <a:rPr lang="es-ES" altLang="es-ES" sz="4000" dirty="0" smtClean="0">
                <a:latin typeface="Arial" panose="020B0604020202020204" pitchFamily="34" charset="0"/>
                <a:cs typeface="Arial" panose="020B0604020202020204" pitchFamily="34" charset="0"/>
              </a:rPr>
              <a:t>2023 NOVEDADES</a:t>
            </a:r>
          </a:p>
          <a:p>
            <a:pPr>
              <a:defRPr/>
            </a:pPr>
            <a:endParaRPr lang="es-ES" altLang="es-ES" sz="2400" dirty="0" smtClean="0">
              <a:latin typeface="Arial" panose="020B0604020202020204" pitchFamily="34" charset="0"/>
              <a:cs typeface="Arial" panose="020B0604020202020204" pitchFamily="34" charset="0"/>
            </a:endParaRPr>
          </a:p>
          <a:p>
            <a:pPr marL="457200" indent="-457200">
              <a:buFontTx/>
              <a:buAutoNum type="alphaLcParenR"/>
              <a:defRPr/>
            </a:pPr>
            <a:r>
              <a:rPr lang="es-ES" altLang="es-ES" sz="2400" dirty="0">
                <a:latin typeface="Arial" panose="020B0604020202020204" pitchFamily="34" charset="0"/>
                <a:cs typeface="Arial" panose="020B0604020202020204" pitchFamily="34" charset="0"/>
              </a:rPr>
              <a:t>restauración fluvial y protección núcleos Torres </a:t>
            </a:r>
            <a:r>
              <a:rPr lang="es-ES" altLang="es-ES" sz="2400" dirty="0" err="1" smtClean="0">
                <a:latin typeface="Arial" panose="020B0604020202020204" pitchFamily="34" charset="0"/>
                <a:cs typeface="Arial" panose="020B0604020202020204" pitchFamily="34" charset="0"/>
              </a:rPr>
              <a:t>Berellén</a:t>
            </a:r>
            <a:r>
              <a:rPr lang="es-ES" altLang="es-ES" sz="2400" dirty="0" smtClean="0">
                <a:latin typeface="Arial" panose="020B0604020202020204" pitchFamily="34" charset="0"/>
                <a:cs typeface="Arial" panose="020B0604020202020204" pitchFamily="34" charset="0"/>
              </a:rPr>
              <a:t>- Sobradiel:3,07 M€</a:t>
            </a:r>
          </a:p>
          <a:p>
            <a:pPr>
              <a:defRPr/>
            </a:pPr>
            <a:endParaRPr lang="es-ES" altLang="es-ES" sz="2400" dirty="0">
              <a:latin typeface="Arial" panose="020B0604020202020204" pitchFamily="34" charset="0"/>
              <a:cs typeface="Arial" panose="020B0604020202020204" pitchFamily="34" charset="0"/>
            </a:endParaRPr>
          </a:p>
          <a:p>
            <a:pPr>
              <a:defRPr/>
            </a:pPr>
            <a:r>
              <a:rPr lang="es-ES" altLang="es-ES" sz="2400" dirty="0" smtClean="0">
                <a:latin typeface="Arial" panose="020B0604020202020204" pitchFamily="34" charset="0"/>
                <a:cs typeface="Arial" panose="020B0604020202020204" pitchFamily="34" charset="0"/>
              </a:rPr>
              <a:t>b</a:t>
            </a:r>
            <a:r>
              <a:rPr lang="es-ES" altLang="es-ES" sz="2400" dirty="0">
                <a:latin typeface="Arial" panose="020B0604020202020204" pitchFamily="34" charset="0"/>
                <a:cs typeface="Arial" panose="020B0604020202020204" pitchFamily="34" charset="0"/>
              </a:rPr>
              <a:t>) restauración fluvial y protección núcleos Alcalá de Ebro- Remolinos</a:t>
            </a:r>
            <a:r>
              <a:rPr lang="es-ES" altLang="es-ES" sz="2400" dirty="0" smtClean="0">
                <a:latin typeface="Arial" panose="020B0604020202020204" pitchFamily="34" charset="0"/>
                <a:cs typeface="Arial" panose="020B0604020202020204" pitchFamily="34" charset="0"/>
              </a:rPr>
              <a:t>: 2,04 M€</a:t>
            </a:r>
          </a:p>
          <a:p>
            <a:pPr>
              <a:defRPr/>
            </a:pPr>
            <a:endParaRPr lang="es-ES" altLang="es-ES" sz="2400" dirty="0">
              <a:latin typeface="Arial" panose="020B0604020202020204" pitchFamily="34" charset="0"/>
              <a:cs typeface="Arial" panose="020B0604020202020204" pitchFamily="34" charset="0"/>
            </a:endParaRPr>
          </a:p>
          <a:p>
            <a:pPr>
              <a:defRPr/>
            </a:pPr>
            <a:r>
              <a:rPr lang="es-ES" altLang="es-ES" sz="2400" dirty="0">
                <a:latin typeface="Arial" panose="020B0604020202020204" pitchFamily="34" charset="0"/>
                <a:cs typeface="Arial" panose="020B0604020202020204" pitchFamily="34" charset="0"/>
              </a:rPr>
              <a:t>c) adquisición de terrenos  de particulares en zona inundable  con el fin de destinarlos a actuaciones compatibles con la </a:t>
            </a:r>
            <a:r>
              <a:rPr lang="es-ES" altLang="es-ES" sz="2400" dirty="0" smtClean="0">
                <a:latin typeface="Arial" panose="020B0604020202020204" pitchFamily="34" charset="0"/>
                <a:cs typeface="Arial" panose="020B0604020202020204" pitchFamily="34" charset="0"/>
              </a:rPr>
              <a:t>Estrategia Ebro </a:t>
            </a:r>
            <a:r>
              <a:rPr lang="es-ES" altLang="es-ES" sz="2400" dirty="0" err="1">
                <a:latin typeface="Arial" panose="020B0604020202020204" pitchFamily="34" charset="0"/>
                <a:cs typeface="Arial" panose="020B0604020202020204" pitchFamily="34" charset="0"/>
              </a:rPr>
              <a:t>R</a:t>
            </a:r>
            <a:r>
              <a:rPr lang="es-ES" altLang="es-ES" sz="2400" dirty="0" err="1" smtClean="0">
                <a:latin typeface="Arial" panose="020B0604020202020204" pitchFamily="34" charset="0"/>
                <a:cs typeface="Arial" panose="020B0604020202020204" pitchFamily="34" charset="0"/>
              </a:rPr>
              <a:t>esilience</a:t>
            </a:r>
            <a:r>
              <a:rPr lang="es-ES" altLang="es-ES" sz="2400" dirty="0" smtClean="0">
                <a:latin typeface="Arial" panose="020B0604020202020204" pitchFamily="34" charset="0"/>
                <a:cs typeface="Arial" panose="020B0604020202020204" pitchFamily="34" charset="0"/>
              </a:rPr>
              <a:t>: 0,3 M€</a:t>
            </a:r>
            <a:endParaRPr lang="es-ES" altLang="es-ES" sz="2400" dirty="0">
              <a:latin typeface="Arial" panose="020B0604020202020204" pitchFamily="34" charset="0"/>
              <a:cs typeface="Arial" panose="020B0604020202020204" pitchFamily="34" charset="0"/>
            </a:endParaRPr>
          </a:p>
          <a:p>
            <a:pPr>
              <a:defRPr/>
            </a:pPr>
            <a:endParaRPr lang="es-ES" altLang="es-ES" sz="2400" dirty="0">
              <a:latin typeface="Arial" panose="020B0604020202020204" pitchFamily="34" charset="0"/>
              <a:cs typeface="Arial" panose="020B0604020202020204" pitchFamily="34" charset="0"/>
            </a:endParaRPr>
          </a:p>
          <a:p>
            <a:pPr>
              <a:defRPr/>
            </a:pPr>
            <a:endParaRPr lang="es-ES" altLang="es-ES" sz="2400" dirty="0">
              <a:latin typeface="Arial" panose="020B0604020202020204" pitchFamily="34" charset="0"/>
              <a:cs typeface="Arial" panose="020B0604020202020204" pitchFamily="34" charset="0"/>
            </a:endParaRPr>
          </a:p>
          <a:p>
            <a:pPr marL="457200" indent="-457200">
              <a:buFontTx/>
              <a:buAutoNum type="alphaLcParenR"/>
              <a:defRPr/>
            </a:pPr>
            <a:endParaRPr lang="es-ES" altLang="es-ES" sz="2400" dirty="0" smtClean="0">
              <a:latin typeface="Arial" panose="020B0604020202020204" pitchFamily="34" charset="0"/>
              <a:cs typeface="Arial" panose="020B0604020202020204" pitchFamily="34" charset="0"/>
            </a:endParaRPr>
          </a:p>
          <a:p>
            <a:pPr>
              <a:defRPr/>
            </a:pPr>
            <a:endParaRPr lang="es-ES" altLang="es-ES" sz="2400" dirty="0" smtClean="0">
              <a:latin typeface="Arial" panose="020B0604020202020204" pitchFamily="34" charset="0"/>
              <a:cs typeface="Arial" panose="020B0604020202020204" pitchFamily="34" charset="0"/>
            </a:endParaRPr>
          </a:p>
          <a:p>
            <a:pPr>
              <a:defRPr/>
            </a:pPr>
            <a:endParaRPr lang="es-ES" altLang="es-ES" dirty="0" smtClean="0">
              <a:latin typeface="Arial" panose="020B0604020202020204" pitchFamily="34" charset="0"/>
              <a:cs typeface="Arial" panose="020B0604020202020204" pitchFamily="34" charset="0"/>
            </a:endParaRPr>
          </a:p>
          <a:p>
            <a:pPr>
              <a:defRPr/>
            </a:pPr>
            <a:r>
              <a:rPr lang="es-ES" altLang="es-ES" sz="2400" dirty="0" smtClean="0">
                <a:latin typeface="Arial" panose="020B0604020202020204" pitchFamily="34" charset="0"/>
                <a:cs typeface="Arial" panose="020B0604020202020204" pitchFamily="34" charset="0"/>
              </a:rPr>
              <a:t>.</a:t>
            </a:r>
            <a:endParaRPr lang="es-ES" altLang="es-ES" dirty="0" smtClean="0">
              <a:latin typeface="Arial" panose="020B0604020202020204" pitchFamily="34" charset="0"/>
              <a:cs typeface="Arial" panose="020B0604020202020204" pitchFamily="34" charset="0"/>
            </a:endParaRPr>
          </a:p>
          <a:p>
            <a:pPr>
              <a:defRPr/>
            </a:pPr>
            <a:endParaRPr lang="es-ES" altLang="es-ES" dirty="0" smtClean="0">
              <a:latin typeface="Arial" panose="020B0604020202020204" pitchFamily="34" charset="0"/>
              <a:cs typeface="Arial" panose="020B0604020202020204" pitchFamily="34" charset="0"/>
            </a:endParaRPr>
          </a:p>
        </p:txBody>
      </p:sp>
      <p:sp>
        <p:nvSpPr>
          <p:cNvPr id="16387" name="Título 2"/>
          <p:cNvSpPr>
            <a:spLocks noGrp="1"/>
          </p:cNvSpPr>
          <p:nvPr>
            <p:ph type="title"/>
          </p:nvPr>
        </p:nvSpPr>
        <p:spPr bwMode="auto">
          <a:xfrm>
            <a:off x="1236663" y="1085850"/>
            <a:ext cx="9640887"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16388"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texto 1"/>
          <p:cNvSpPr>
            <a:spLocks noGrp="1"/>
          </p:cNvSpPr>
          <p:nvPr>
            <p:ph type="body" sz="quarter" idx="10"/>
          </p:nvPr>
        </p:nvSpPr>
        <p:spPr>
          <a:xfrm>
            <a:off x="1122363" y="2286000"/>
            <a:ext cx="9993312" cy="4067175"/>
          </a:xfrm>
        </p:spPr>
        <p:txBody>
          <a:bodyPr/>
          <a:lstStyle/>
          <a:p>
            <a:pPr marL="571500" indent="-571500" algn="just">
              <a:buFontTx/>
              <a:buChar char="-"/>
              <a:defRPr/>
            </a:pPr>
            <a:endParaRPr lang="es-ES" altLang="es-ES" sz="3600" dirty="0" smtClean="0">
              <a:latin typeface="Arial" panose="020B0604020202020204" pitchFamily="34" charset="0"/>
              <a:cs typeface="Arial" panose="020B0604020202020204" pitchFamily="34" charset="0"/>
            </a:endParaRPr>
          </a:p>
          <a:p>
            <a:pPr>
              <a:defRPr/>
            </a:pPr>
            <a:endParaRPr lang="es-ES" altLang="es-ES" sz="3600" dirty="0" smtClean="0">
              <a:latin typeface="Arial" panose="020B0604020202020204" pitchFamily="34" charset="0"/>
              <a:cs typeface="Arial" panose="020B0604020202020204" pitchFamily="34" charset="0"/>
            </a:endParaRPr>
          </a:p>
          <a:p>
            <a:pPr>
              <a:defRPr/>
            </a:pPr>
            <a:endParaRPr lang="es-ES" altLang="es-ES" dirty="0" smtClean="0">
              <a:latin typeface="Arial" panose="020B0604020202020204" pitchFamily="34" charset="0"/>
              <a:cs typeface="Arial" panose="020B0604020202020204" pitchFamily="34" charset="0"/>
            </a:endParaRPr>
          </a:p>
        </p:txBody>
      </p:sp>
      <p:sp>
        <p:nvSpPr>
          <p:cNvPr id="18435" name="Título 2"/>
          <p:cNvSpPr>
            <a:spLocks noGrp="1"/>
          </p:cNvSpPr>
          <p:nvPr>
            <p:ph type="title"/>
          </p:nvPr>
        </p:nvSpPr>
        <p:spPr bwMode="auto">
          <a:xfrm>
            <a:off x="1236663" y="1085850"/>
            <a:ext cx="9718675" cy="188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s-ES" altLang="es-ES" sz="2400" smtClean="0">
                <a:latin typeface="Arial" panose="020B0604020202020204" pitchFamily="34" charset="0"/>
                <a:cs typeface="Arial" panose="020B0604020202020204" pitchFamily="34" charset="0"/>
              </a:rPr>
              <a:t>a) Declaración de interés autonómico obra de protección frente a inundaciones: Restauración fluvial y mejora de hábitats en el tramo del río Ebro comprendido entre los términos municipales de Torres de Berrellén y Sobradiel, dentro de la Estrategia Ebro Resilience</a:t>
            </a:r>
            <a:endParaRPr lang="es-ES" altLang="es-ES" sz="3600" smtClean="0">
              <a:latin typeface="Arial" panose="020B0604020202020204" pitchFamily="34" charset="0"/>
              <a:cs typeface="Arial" panose="020B0604020202020204" pitchFamily="34" charset="0"/>
            </a:endParaRPr>
          </a:p>
        </p:txBody>
      </p:sp>
      <p:pic>
        <p:nvPicPr>
          <p:cNvPr id="1843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orres de Berrellén-Sobradi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813" y="2786063"/>
            <a:ext cx="5740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texto 1"/>
          <p:cNvSpPr>
            <a:spLocks noGrp="1"/>
          </p:cNvSpPr>
          <p:nvPr>
            <p:ph type="body" sz="quarter" idx="10"/>
          </p:nvPr>
        </p:nvSpPr>
        <p:spPr>
          <a:xfrm>
            <a:off x="1236663" y="4365625"/>
            <a:ext cx="9718675" cy="222250"/>
          </a:xfrm>
        </p:spPr>
        <p:txBody>
          <a:bodyPr/>
          <a:lstStyle/>
          <a:p>
            <a:endParaRPr lang="es-ES" altLang="es-ES" smtClean="0">
              <a:latin typeface="Arial" panose="020B0604020202020204" pitchFamily="34" charset="0"/>
              <a:cs typeface="Arial" panose="020B0604020202020204" pitchFamily="34" charset="0"/>
            </a:endParaRPr>
          </a:p>
        </p:txBody>
      </p:sp>
      <p:pic>
        <p:nvPicPr>
          <p:cNvPr id="20483"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1141413"/>
            <a:ext cx="873125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ítulo 2"/>
          <p:cNvSpPr>
            <a:spLocks noGrp="1"/>
          </p:cNvSpPr>
          <p:nvPr>
            <p:ph type="title"/>
          </p:nvPr>
        </p:nvSpPr>
        <p:spPr bwMode="auto">
          <a:xfrm>
            <a:off x="996950" y="1468438"/>
            <a:ext cx="9718675" cy="2679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s-ES" altLang="es-ES" smtClean="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texto 1"/>
          <p:cNvSpPr>
            <a:spLocks noGrp="1"/>
          </p:cNvSpPr>
          <p:nvPr>
            <p:ph type="body" sz="quarter" idx="10"/>
          </p:nvPr>
        </p:nvSpPr>
        <p:spPr>
          <a:xfrm>
            <a:off x="1060450" y="1085850"/>
            <a:ext cx="9993313" cy="5419725"/>
          </a:xfrm>
        </p:spPr>
        <p:txBody>
          <a:bodyPr/>
          <a:lstStyle/>
          <a:p>
            <a:endParaRPr lang="es-ES" altLang="es-ES" sz="3600" smtClean="0">
              <a:latin typeface="Arial" panose="020B0604020202020204" pitchFamily="34" charset="0"/>
              <a:cs typeface="Arial" panose="020B0604020202020204" pitchFamily="34" charset="0"/>
            </a:endParaRPr>
          </a:p>
          <a:p>
            <a:r>
              <a:rPr lang="es-ES" altLang="es-ES" sz="2400" smtClean="0">
                <a:latin typeface="Arial" panose="020B0604020202020204" pitchFamily="34" charset="0"/>
                <a:cs typeface="Arial" panose="020B0604020202020204" pitchFamily="34" charset="0"/>
              </a:rPr>
              <a:t>Financiación UE MRR (PRTR): 3.075.000 € (Real Decreto 731/2022, de 6 de septiembre).</a:t>
            </a:r>
          </a:p>
          <a:p>
            <a:r>
              <a:rPr lang="es-ES" altLang="es-ES" sz="2400" smtClean="0">
                <a:latin typeface="Arial" panose="020B0604020202020204" pitchFamily="34" charset="0"/>
                <a:cs typeface="Arial" panose="020B0604020202020204" pitchFamily="34" charset="0"/>
              </a:rPr>
              <a:t>Actuaciones de recuperación ambiental y mejora del estado de cauces y riberas que reducen los riesgos de inundación en los entornos urbanos de Torrés de Berrellén y Sobradiel (T25)</a:t>
            </a:r>
          </a:p>
          <a:p>
            <a:endParaRPr lang="es-ES" altLang="es-ES" sz="2400" smtClean="0">
              <a:latin typeface="Arial" panose="020B0604020202020204" pitchFamily="34" charset="0"/>
              <a:cs typeface="Arial" panose="020B0604020202020204" pitchFamily="34" charset="0"/>
            </a:endParaRPr>
          </a:p>
          <a:p>
            <a:r>
              <a:rPr lang="es-ES" altLang="es-ES" sz="2400" smtClean="0">
                <a:latin typeface="Arial" panose="020B0604020202020204" pitchFamily="34" charset="0"/>
                <a:cs typeface="Arial" panose="020B0604020202020204" pitchFamily="34" charset="0"/>
              </a:rPr>
              <a:t>Carácter supramunicipal (afecta a 2 municipios). DIA 8/3/2023.</a:t>
            </a:r>
          </a:p>
          <a:p>
            <a:endParaRPr lang="es-ES" altLang="es-ES" sz="2400" smtClean="0">
              <a:latin typeface="Arial" panose="020B0604020202020204" pitchFamily="34" charset="0"/>
              <a:cs typeface="Arial" panose="020B0604020202020204" pitchFamily="34" charset="0"/>
            </a:endParaRPr>
          </a:p>
          <a:p>
            <a:r>
              <a:rPr lang="es-ES" altLang="es-ES" sz="2400" smtClean="0">
                <a:latin typeface="Arial" panose="020B0604020202020204" pitchFamily="34" charset="0"/>
                <a:cs typeface="Arial" panose="020B0604020202020204" pitchFamily="34" charset="0"/>
              </a:rPr>
              <a:t>Población beneficiada 2610 habitantes. 7,5 km cauces restaurados.</a:t>
            </a:r>
          </a:p>
          <a:p>
            <a:endParaRPr lang="es-ES" altLang="es-ES" smtClean="0">
              <a:latin typeface="Arial" panose="020B0604020202020204" pitchFamily="34" charset="0"/>
              <a:cs typeface="Arial" panose="020B0604020202020204" pitchFamily="34" charset="0"/>
            </a:endParaRPr>
          </a:p>
          <a:p>
            <a:r>
              <a:rPr lang="es-ES" altLang="es-ES" sz="2400" smtClean="0">
                <a:latin typeface="Arial" panose="020B0604020202020204" pitchFamily="34" charset="0"/>
                <a:cs typeface="Arial" panose="020B0604020202020204" pitchFamily="34" charset="0"/>
              </a:rPr>
              <a:t>.</a:t>
            </a:r>
            <a:endParaRPr lang="es-ES" altLang="es-ES" smtClean="0">
              <a:latin typeface="Arial" panose="020B0604020202020204" pitchFamily="34" charset="0"/>
              <a:cs typeface="Arial" panose="020B0604020202020204" pitchFamily="34" charset="0"/>
            </a:endParaRPr>
          </a:p>
          <a:p>
            <a:endParaRPr lang="es-ES" altLang="es-ES" smtClean="0">
              <a:latin typeface="Arial" panose="020B0604020202020204" pitchFamily="34" charset="0"/>
              <a:cs typeface="Arial" panose="020B0604020202020204" pitchFamily="34" charset="0"/>
            </a:endParaRPr>
          </a:p>
        </p:txBody>
      </p:sp>
      <p:sp>
        <p:nvSpPr>
          <p:cNvPr id="22531" name="Título 2"/>
          <p:cNvSpPr>
            <a:spLocks noGrp="1"/>
          </p:cNvSpPr>
          <p:nvPr>
            <p:ph type="title"/>
          </p:nvPr>
        </p:nvSpPr>
        <p:spPr bwMode="auto">
          <a:xfrm>
            <a:off x="1236663" y="1085850"/>
            <a:ext cx="9640887"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22532"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derecha 2"/>
          <p:cNvSpPr/>
          <p:nvPr/>
        </p:nvSpPr>
        <p:spPr>
          <a:xfrm>
            <a:off x="6115050" y="57531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texto 1"/>
          <p:cNvSpPr>
            <a:spLocks noGrp="1"/>
          </p:cNvSpPr>
          <p:nvPr>
            <p:ph type="body" sz="quarter" idx="10"/>
          </p:nvPr>
        </p:nvSpPr>
        <p:spPr>
          <a:xfrm>
            <a:off x="1060450" y="1187450"/>
            <a:ext cx="9655175" cy="5018088"/>
          </a:xfrm>
        </p:spPr>
        <p:txBody>
          <a:bodyPr/>
          <a:lstStyle/>
          <a:p>
            <a:pPr algn="ctr">
              <a:defRPr/>
            </a:pPr>
            <a:r>
              <a:rPr lang="es-ES" altLang="es-ES" sz="3600" dirty="0" smtClean="0">
                <a:latin typeface="Arial" panose="020B0604020202020204" pitchFamily="34" charset="0"/>
                <a:cs typeface="Arial" panose="020B0604020202020204" pitchFamily="34" charset="0"/>
              </a:rPr>
              <a:t>ACTUACIONES</a:t>
            </a:r>
          </a:p>
          <a:p>
            <a:pPr marL="541338" indent="-541338">
              <a:buFontTx/>
              <a:buChar char="-"/>
              <a:defRPr/>
            </a:pPr>
            <a:r>
              <a:rPr lang="es-ES" altLang="es-ES" sz="2800" dirty="0" smtClean="0">
                <a:latin typeface="Arial" panose="020B0604020202020204" pitchFamily="34" charset="0"/>
                <a:cs typeface="Arial" panose="020B0604020202020204" pitchFamily="34" charset="0"/>
              </a:rPr>
              <a:t>eliminación </a:t>
            </a:r>
            <a:r>
              <a:rPr lang="es-ES" altLang="es-ES" sz="2800" dirty="0">
                <a:latin typeface="Arial" panose="020B0604020202020204" pitchFamily="34" charset="0"/>
                <a:cs typeface="Arial" panose="020B0604020202020204" pitchFamily="34" charset="0"/>
              </a:rPr>
              <a:t>de 2 tramos de motas en la margen derecha y el soterramiento de la acequia en la Mejana del Tambor en una longitud aproximada de 400 </a:t>
            </a:r>
            <a:r>
              <a:rPr lang="es-ES" altLang="es-ES" sz="2800" dirty="0" smtClean="0">
                <a:latin typeface="Arial" panose="020B0604020202020204" pitchFamily="34" charset="0"/>
                <a:cs typeface="Arial" panose="020B0604020202020204" pitchFamily="34" charset="0"/>
              </a:rPr>
              <a:t>m (obstáculo al flujo)</a:t>
            </a:r>
          </a:p>
          <a:p>
            <a:pPr marL="541338" indent="-541338">
              <a:buFontTx/>
              <a:buChar char="-"/>
              <a:defRPr/>
            </a:pPr>
            <a:r>
              <a:rPr lang="es-ES" altLang="es-ES" sz="2800" dirty="0">
                <a:latin typeface="Arial" panose="020B0604020202020204" pitchFamily="34" charset="0"/>
                <a:cs typeface="Arial" panose="020B0604020202020204" pitchFamily="34" charset="0"/>
              </a:rPr>
              <a:t> </a:t>
            </a:r>
            <a:r>
              <a:rPr lang="es-ES" altLang="es-ES" sz="2800" dirty="0" smtClean="0">
                <a:latin typeface="Arial" panose="020B0604020202020204" pitchFamily="34" charset="0"/>
                <a:cs typeface="Arial" panose="020B0604020202020204" pitchFamily="34" charset="0"/>
              </a:rPr>
              <a:t>Cierres </a:t>
            </a:r>
            <a:r>
              <a:rPr lang="es-ES" altLang="es-ES" sz="2800" dirty="0">
                <a:latin typeface="Arial" panose="020B0604020202020204" pitchFamily="34" charset="0"/>
                <a:cs typeface="Arial" panose="020B0604020202020204" pitchFamily="34" charset="0"/>
              </a:rPr>
              <a:t>perimetrales en Torres de Berrellén y   </a:t>
            </a:r>
            <a:r>
              <a:rPr lang="es-ES" altLang="es-ES" sz="2800" dirty="0" smtClean="0">
                <a:latin typeface="Arial" panose="020B0604020202020204" pitchFamily="34" charset="0"/>
                <a:cs typeface="Arial" panose="020B0604020202020204" pitchFamily="34" charset="0"/>
              </a:rPr>
              <a:t>     Sobradiel  (</a:t>
            </a:r>
            <a:r>
              <a:rPr lang="es-ES" altLang="es-ES" sz="2800" dirty="0">
                <a:latin typeface="Arial" panose="020B0604020202020204" pitchFamily="34" charset="0"/>
                <a:cs typeface="Arial" panose="020B0604020202020204" pitchFamily="34" charset="0"/>
              </a:rPr>
              <a:t>T 25)</a:t>
            </a:r>
          </a:p>
          <a:p>
            <a:pPr marL="571500" indent="-571500">
              <a:buFontTx/>
              <a:buChar char="-"/>
              <a:defRPr/>
            </a:pPr>
            <a:r>
              <a:rPr lang="es-ES" altLang="es-ES" sz="2800" dirty="0" smtClean="0">
                <a:latin typeface="Arial" panose="020B0604020202020204" pitchFamily="34" charset="0"/>
                <a:cs typeface="Arial" panose="020B0604020202020204" pitchFamily="34" charset="0"/>
              </a:rPr>
              <a:t>Realización </a:t>
            </a:r>
            <a:r>
              <a:rPr lang="es-ES" altLang="es-ES" sz="2800" dirty="0">
                <a:latin typeface="Arial" panose="020B0604020202020204" pitchFamily="34" charset="0"/>
                <a:cs typeface="Arial" panose="020B0604020202020204" pitchFamily="34" charset="0"/>
              </a:rPr>
              <a:t>de medidas de restauración y mejora de la vegetación de ribera para favorecer una restauración compatible con la dinámica </a:t>
            </a:r>
            <a:r>
              <a:rPr lang="es-ES" altLang="es-ES" sz="2800" dirty="0" smtClean="0">
                <a:latin typeface="Arial" panose="020B0604020202020204" pitchFamily="34" charset="0"/>
                <a:cs typeface="Arial" panose="020B0604020202020204" pitchFamily="34" charset="0"/>
              </a:rPr>
              <a:t>fluvial.</a:t>
            </a:r>
          </a:p>
          <a:p>
            <a:pPr marL="571500" indent="-571500">
              <a:buFontTx/>
              <a:buChar char="-"/>
              <a:defRPr/>
            </a:pPr>
            <a:r>
              <a:rPr lang="es-ES" altLang="es-ES" sz="2800" dirty="0" smtClean="0">
                <a:latin typeface="Arial" panose="020B0604020202020204" pitchFamily="34" charset="0"/>
                <a:cs typeface="Arial" panose="020B0604020202020204" pitchFamily="34" charset="0"/>
              </a:rPr>
              <a:t>Plan Vigilancia ambiental y actuaciones divulgación</a:t>
            </a:r>
          </a:p>
          <a:p>
            <a:pPr>
              <a:defRPr/>
            </a:pPr>
            <a:endParaRPr lang="es-ES" altLang="es-ES" sz="2800" dirty="0" smtClean="0">
              <a:latin typeface="Arial" panose="020B0604020202020204" pitchFamily="34" charset="0"/>
              <a:cs typeface="Arial" panose="020B0604020202020204" pitchFamily="34" charset="0"/>
            </a:endParaRPr>
          </a:p>
        </p:txBody>
      </p:sp>
      <p:sp>
        <p:nvSpPr>
          <p:cNvPr id="24579" name="Título 2"/>
          <p:cNvSpPr>
            <a:spLocks noGrp="1"/>
          </p:cNvSpPr>
          <p:nvPr>
            <p:ph type="title"/>
          </p:nvPr>
        </p:nvSpPr>
        <p:spPr bwMode="auto">
          <a:xfrm>
            <a:off x="1236663" y="1085850"/>
            <a:ext cx="9640887"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r>
              <a:rPr lang="es-ES" altLang="es-ES" sz="2400" smtClean="0">
                <a:latin typeface="Arial" panose="020B0604020202020204" pitchFamily="34" charset="0"/>
                <a:cs typeface="Arial" panose="020B0604020202020204" pitchFamily="34" charset="0"/>
              </a:rPr>
              <a:t/>
            </a:r>
            <a:br>
              <a:rPr lang="es-ES" altLang="es-ES" sz="2400" smtClean="0">
                <a:latin typeface="Arial" panose="020B0604020202020204" pitchFamily="34" charset="0"/>
                <a:cs typeface="Arial" panose="020B0604020202020204" pitchFamily="34" charset="0"/>
              </a:rPr>
            </a:br>
            <a:endParaRPr lang="es-ES" altLang="es-ES" sz="3600" smtClean="0">
              <a:latin typeface="Arial" panose="020B0604020202020204" pitchFamily="34" charset="0"/>
              <a:cs typeface="Arial" panose="020B0604020202020204" pitchFamily="34" charset="0"/>
            </a:endParaRPr>
          </a:p>
        </p:txBody>
      </p:sp>
      <p:pic>
        <p:nvPicPr>
          <p:cNvPr id="2458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575" y="628650"/>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derecha 2"/>
          <p:cNvSpPr/>
          <p:nvPr/>
        </p:nvSpPr>
        <p:spPr>
          <a:xfrm>
            <a:off x="6115050" y="57531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2963" y="276225"/>
            <a:ext cx="9444037"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obierno de Aragón">
  <a:themeElements>
    <a:clrScheme name="">
      <a:dk1>
        <a:srgbClr val="1A1918"/>
      </a:dk1>
      <a:lt1>
        <a:srgbClr val="FFFFFF"/>
      </a:lt1>
      <a:dk2>
        <a:srgbClr val="646464"/>
      </a:dk2>
      <a:lt2>
        <a:srgbClr val="E1E1E1"/>
      </a:lt2>
      <a:accent1>
        <a:srgbClr val="500C0A"/>
      </a:accent1>
      <a:accent2>
        <a:srgbClr val="92060B"/>
      </a:accent2>
      <a:accent3>
        <a:srgbClr val="ED020D"/>
      </a:accent3>
      <a:accent4>
        <a:srgbClr val="FF5500"/>
      </a:accent4>
      <a:accent5>
        <a:srgbClr val="FFAA00"/>
      </a:accent5>
      <a:accent6>
        <a:srgbClr val="FFDC00"/>
      </a:accent6>
      <a:hlink>
        <a:srgbClr val="ED020D"/>
      </a:hlink>
      <a:folHlink>
        <a:srgbClr val="96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6600" b="1" i="0" dirty="0" err="1" smtClean="0">
            <a:solidFill>
              <a:schemeClr val="bg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8497</TotalTime>
  <Words>995</Words>
  <Application>Microsoft Office PowerPoint</Application>
  <PresentationFormat>Panorámica</PresentationFormat>
  <Paragraphs>135</Paragraphs>
  <Slides>23</Slides>
  <Notes>18</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Calibri</vt:lpstr>
      <vt:lpstr>Gobierno de Aragón</vt:lpstr>
      <vt:lpstr>          Medidas de apoyo del IAA a ayuntamientos de Aragón para la gestión de los riesgos de inundación  </vt:lpstr>
      <vt:lpstr>    </vt:lpstr>
      <vt:lpstr>    </vt:lpstr>
      <vt:lpstr>    </vt:lpstr>
      <vt:lpstr>a) Declaración de interés autonómico obra de protección frente a inundaciones: Restauración fluvial y mejora de hábitats en el tramo del río Ebro comprendido entre los términos municipales de Torres de Berrellén y Sobradiel, dentro de la Estrategia Ebro Resilience</vt:lpstr>
      <vt:lpstr>Presentación de PowerPoint</vt:lpstr>
      <vt:lpstr>    </vt:lpstr>
      <vt:lpstr>    </vt:lpstr>
      <vt:lpstr>Presentación de PowerPoint</vt:lpstr>
      <vt:lpstr>      </vt:lpstr>
      <vt:lpstr>Presentación de PowerPoint</vt:lpstr>
      <vt:lpstr>    </vt:lpstr>
      <vt:lpstr>b) Declaración de interés autonómico obra de protección frente a inundaciones: Restauración fluvial y mejora de hábitats en el tramo del río Ebro comprendido entre los términos municipales de Luceni, Tauste, Remolinos y Alcalá de Ebro, dentro de la Estrategia Ebro Resilience</vt:lpstr>
      <vt:lpstr>Presentación de PowerPoint</vt:lpstr>
      <vt:lpstr>    </vt:lpstr>
      <vt:lpstr>    </vt:lpstr>
      <vt:lpstr>    </vt:lpstr>
      <vt:lpstr>      </vt:lpstr>
      <vt:lpstr>    </vt:lpstr>
      <vt:lpstr>c)  adquisición de terrenos de particulares en zona inundable  con el fin de destinarlos a actuaciones compatibles con la Estrategia Ebro Resilience: 0,3 M€ </vt:lpstr>
      <vt:lpstr>c)  adquisición de terrenos de particulares en zona inundable  con el fin de destinarlos a actuaciones compatibles con la Estrategia Ebro Resilience:     Se valorará: </vt:lpstr>
      <vt:lpstr>Fecha prevista publicación convocatoria: Marzo/abril 2023</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Administrador</cp:lastModifiedBy>
  <cp:revision>519</cp:revision>
  <cp:lastPrinted>2017-10-18T02:10:48Z</cp:lastPrinted>
  <dcterms:created xsi:type="dcterms:W3CDTF">2015-10-16T11:25:49Z</dcterms:created>
  <dcterms:modified xsi:type="dcterms:W3CDTF">2023-03-13T11:42:47Z</dcterms:modified>
  <cp:category/>
</cp:coreProperties>
</file>