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4B74-2A71-4E87-8F3C-333A94053A75}" type="datetimeFigureOut">
              <a:rPr lang="es-ES" smtClean="0"/>
              <a:t>01/10/2019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EB13-7CBE-40A5-A9E1-361B7D3035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6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4B74-2A71-4E87-8F3C-333A94053A75}" type="datetimeFigureOut">
              <a:rPr lang="es-ES" smtClean="0"/>
              <a:t>01/10/2019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5EB13-7CBE-40A5-A9E1-361B7D3035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4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altLang="es-ES" sz="4000" b="1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Situación socioeconómica de Aragón</a:t>
            </a:r>
            <a:br>
              <a:rPr lang="es-ES" altLang="es-ES" sz="4000" b="1" smtClean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s-ES" altLang="es-ES" sz="2800" smtClean="0">
                <a:solidFill>
                  <a:srgbClr val="3B525D"/>
                </a:solidFill>
                <a:latin typeface="Franklin Gothic Medium" panose="020B0603020102020204" pitchFamily="34" charset="0"/>
              </a:rPr>
              <a:t>Panorama económico</a:t>
            </a:r>
            <a:endParaRPr lang="es-ES" altLang="es-ES" sz="2000" dirty="0">
              <a:solidFill>
                <a:srgbClr val="3B525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0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9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6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8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50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5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58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4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69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4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58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6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57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altLang="es-ES" sz="4400" b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Situación socioeconómica de Aragón</a:t>
            </a:r>
            <a:r>
              <a:rPr lang="es-ES" altLang="es-ES" sz="4000" b="1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4000" b="1" smtClean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s-ES" altLang="es-ES" sz="3100" smtClean="0">
                <a:solidFill>
                  <a:srgbClr val="3B525D"/>
                </a:solidFill>
                <a:latin typeface="Franklin Gothic Medium" panose="020B0603020102020204" pitchFamily="34" charset="0"/>
              </a:rPr>
              <a:t>Perspectivas</a:t>
            </a:r>
            <a:r>
              <a:rPr lang="es-ES" altLang="es-ES" sz="3100" b="1" smtClean="0">
                <a:solidFill>
                  <a:srgbClr val="3B525D"/>
                </a:solidFill>
                <a:latin typeface="Franklin Gothic Medium" panose="020B0603020102020204" pitchFamily="34" charset="0"/>
              </a:rPr>
              <a:t> </a:t>
            </a:r>
            <a:r>
              <a:rPr lang="es-ES" altLang="es-ES" sz="3100" smtClean="0">
                <a:solidFill>
                  <a:srgbClr val="3B525D"/>
                </a:solidFill>
                <a:latin typeface="Franklin Gothic Medium" panose="020B0603020102020204" pitchFamily="34" charset="0"/>
              </a:rPr>
              <a:t>2019</a:t>
            </a:r>
            <a:r>
              <a:rPr lang="es-ES" altLang="es-ES" sz="4000" b="1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4000" b="1" smtClean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endParaRPr lang="es-ES" altLang="es-ES" sz="2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86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67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51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2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20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4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5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6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7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altLang="es-ES" sz="4000" b="1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Situación socioeconómica de Aragón</a:t>
            </a:r>
            <a:br>
              <a:rPr lang="es-ES" altLang="es-ES" sz="4000" b="1" smtClean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s-ES" altLang="es-ES" sz="2800" smtClean="0">
                <a:solidFill>
                  <a:srgbClr val="3B525D"/>
                </a:solidFill>
                <a:latin typeface="Franklin Gothic Medium" panose="020B0603020102020204" pitchFamily="34" charset="0"/>
              </a:rPr>
              <a:t>Panorama sociolaboral</a:t>
            </a:r>
            <a:endParaRPr lang="es-ES" altLang="es-ES" sz="2000" dirty="0">
              <a:solidFill>
                <a:srgbClr val="3B525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5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58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Panorámica</PresentationFormat>
  <Paragraphs>3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Franklin Gothic Medium</vt:lpstr>
      <vt:lpstr>Tema de Office</vt:lpstr>
      <vt:lpstr>Situación socioeconómica de Aragón Panorama económico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Situación socioeconómica de Aragón Panorama sociolaboral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Situación socioeconómica de Aragón Perspectivas 2019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Situación socioeconómica de Aragón Panorama económico</dc:title>
  <dc:creator>Administrador</dc:creator>
  <cp:lastModifiedBy>Administrador</cp:lastModifiedBy>
  <cp:revision>1</cp:revision>
  <dcterms:created xsi:type="dcterms:W3CDTF">2019-10-01T08:04:30Z</dcterms:created>
  <dcterms:modified xsi:type="dcterms:W3CDTF">2019-10-01T08:04:30Z</dcterms:modified>
</cp:coreProperties>
</file>