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669088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A99E-4846-4C16-8648-EC7C81C41116}" type="datetimeFigureOut">
              <a:rPr lang="es-ES" smtClean="0"/>
              <a:t>01/10/2019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4C03-18E2-4563-BE97-ECF4025D01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67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0A99E-4846-4C16-8648-EC7C81C41116}" type="datetimeFigureOut">
              <a:rPr lang="es-ES" smtClean="0"/>
              <a:t>01/10/2019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F4C03-18E2-4563-BE97-ECF4025D01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63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1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37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8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56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13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63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22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6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64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51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1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32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52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13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7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99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11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84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94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66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64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8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5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4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96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88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59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65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40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19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23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610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9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90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23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809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21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7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33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599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564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9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5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3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0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497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47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Administrador</cp:lastModifiedBy>
  <cp:revision>1</cp:revision>
  <dcterms:created xsi:type="dcterms:W3CDTF">2019-10-01T08:06:14Z</dcterms:created>
  <dcterms:modified xsi:type="dcterms:W3CDTF">2019-10-01T08:06:14Z</dcterms:modified>
</cp:coreProperties>
</file>